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4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5.xml" ContentType="application/vnd.openxmlformats-officedocument.presentationml.tags+xml"/>
  <Override PartName="/ppt/notesSlides/notesSlide25.xml" ContentType="application/vnd.openxmlformats-officedocument.presentationml.notesSlide+xml"/>
  <Override PartName="/ppt/tags/tag16.xml" ContentType="application/vnd.openxmlformats-officedocument.presentationml.tags+xml"/>
  <Override PartName="/ppt/notesSlides/notesSlide26.xml" ContentType="application/vnd.openxmlformats-officedocument.presentationml.notesSlide+xml"/>
  <Override PartName="/ppt/tags/tag17.xml" ContentType="application/vnd.openxmlformats-officedocument.presentationml.tags+xml"/>
  <Override PartName="/ppt/notesSlides/notesSlide27.xml" ContentType="application/vnd.openxmlformats-officedocument.presentationml.notesSlide+xml"/>
  <Override PartName="/ppt/tags/tag18.xml" ContentType="application/vnd.openxmlformats-officedocument.presentationml.tags+xml"/>
  <Override PartName="/ppt/notesSlides/notesSlide28.xml" ContentType="application/vnd.openxmlformats-officedocument.presentationml.notesSlide+xml"/>
  <Override PartName="/ppt/tags/tag19.xml" ContentType="application/vnd.openxmlformats-officedocument.presentationml.tags+xml"/>
  <Override PartName="/ppt/notesSlides/notesSlide29.xml" ContentType="application/vnd.openxmlformats-officedocument.presentationml.notesSlide+xml"/>
  <Override PartName="/ppt/tags/tag20.xml" ContentType="application/vnd.openxmlformats-officedocument.presentationml.tags+xml"/>
  <Override PartName="/ppt/notesSlides/notesSlide30.xml" ContentType="application/vnd.openxmlformats-officedocument.presentationml.notesSlide+xml"/>
  <Override PartName="/ppt/tags/tag21.xml" ContentType="application/vnd.openxmlformats-officedocument.presentationml.tags+xml"/>
  <Override PartName="/ppt/notesSlides/notesSlide31.xml" ContentType="application/vnd.openxmlformats-officedocument.presentationml.notesSlide+xml"/>
  <Override PartName="/ppt/tags/tag22.xml" ContentType="application/vnd.openxmlformats-officedocument.presentationml.tags+xml"/>
  <Override PartName="/ppt/notesSlides/notesSlide32.xml" ContentType="application/vnd.openxmlformats-officedocument.presentationml.notesSlide+xml"/>
  <Override PartName="/ppt/tags/tag23.xml" ContentType="application/vnd.openxmlformats-officedocument.presentationml.tags+xml"/>
  <Override PartName="/ppt/notesSlides/notesSlide33.xml" ContentType="application/vnd.openxmlformats-officedocument.presentationml.notesSlide+xml"/>
  <Override PartName="/ppt/tags/tag24.xml" ContentType="application/vnd.openxmlformats-officedocument.presentationml.tags+xml"/>
  <Override PartName="/ppt/notesSlides/notesSlide34.xml" ContentType="application/vnd.openxmlformats-officedocument.presentationml.notesSlide+xml"/>
  <Override PartName="/ppt/tags/tag25.xml" ContentType="application/vnd.openxmlformats-officedocument.presentationml.tags+xml"/>
  <Override PartName="/ppt/notesSlides/notesSlide35.xml" ContentType="application/vnd.openxmlformats-officedocument.presentationml.notesSlide+xml"/>
  <Override PartName="/ppt/tags/tag26.xml" ContentType="application/vnd.openxmlformats-officedocument.presentationml.tags+xml"/>
  <Override PartName="/ppt/notesSlides/notesSlide36.xml" ContentType="application/vnd.openxmlformats-officedocument.presentationml.notesSlide+xml"/>
  <Override PartName="/ppt/tags/tag27.xml" ContentType="application/vnd.openxmlformats-officedocument.presentationml.tags+xml"/>
  <Override PartName="/ppt/notesSlides/notesSlide37.xml" ContentType="application/vnd.openxmlformats-officedocument.presentationml.notesSlide+xml"/>
  <Override PartName="/ppt/tags/tag28.xml" ContentType="application/vnd.openxmlformats-officedocument.presentationml.tags+xml"/>
  <Override PartName="/ppt/notesSlides/notesSlide38.xml" ContentType="application/vnd.openxmlformats-officedocument.presentationml.notesSlide+xml"/>
  <Override PartName="/ppt/tags/tag29.xml" ContentType="application/vnd.openxmlformats-officedocument.presentationml.tags+xml"/>
  <Override PartName="/ppt/notesSlides/notesSlide39.xml" ContentType="application/vnd.openxmlformats-officedocument.presentationml.notesSlide+xml"/>
  <Override PartName="/ppt/tags/tag30.xml" ContentType="application/vnd.openxmlformats-officedocument.presentationml.tags+xml"/>
  <Override PartName="/ppt/notesSlides/notesSlide40.xml" ContentType="application/vnd.openxmlformats-officedocument.presentationml.notesSlide+xml"/>
  <Override PartName="/ppt/tags/tag31.xml" ContentType="application/vnd.openxmlformats-officedocument.presentationml.tags+xml"/>
  <Override PartName="/ppt/notesSlides/notesSlide41.xml" ContentType="application/vnd.openxmlformats-officedocument.presentationml.notesSlide+xml"/>
  <Override PartName="/ppt/tags/tag32.xml" ContentType="application/vnd.openxmlformats-officedocument.presentationml.tags+xml"/>
  <Override PartName="/ppt/notesSlides/notesSlide42.xml" ContentType="application/vnd.openxmlformats-officedocument.presentationml.notesSlide+xml"/>
  <Override PartName="/ppt/tags/tag33.xml" ContentType="application/vnd.openxmlformats-officedocument.presentationml.tags+xml"/>
  <Override PartName="/ppt/notesSlides/notesSlide43.xml" ContentType="application/vnd.openxmlformats-officedocument.presentationml.notesSlide+xml"/>
  <Override PartName="/ppt/tags/tag34.xml" ContentType="application/vnd.openxmlformats-officedocument.presentationml.tags+xml"/>
  <Override PartName="/ppt/notesSlides/notesSlide44.xml" ContentType="application/vnd.openxmlformats-officedocument.presentationml.notesSlide+xml"/>
  <Override PartName="/ppt/tags/tag35.xml" ContentType="application/vnd.openxmlformats-officedocument.presentationml.tags+xml"/>
  <Override PartName="/ppt/notesSlides/notesSlide45.xml" ContentType="application/vnd.openxmlformats-officedocument.presentationml.notesSlide+xml"/>
  <Override PartName="/ppt/tags/tag36.xml" ContentType="application/vnd.openxmlformats-officedocument.presentationml.tags+xml"/>
  <Override PartName="/ppt/notesSlides/notesSlide46.xml" ContentType="application/vnd.openxmlformats-officedocument.presentationml.notesSlide+xml"/>
  <Override PartName="/ppt/tags/tag37.xml" ContentType="application/vnd.openxmlformats-officedocument.presentationml.tags+xml"/>
  <Override PartName="/ppt/notesSlides/notesSlide47.xml" ContentType="application/vnd.openxmlformats-officedocument.presentationml.notesSlide+xml"/>
  <Override PartName="/ppt/tags/tag38.xml" ContentType="application/vnd.openxmlformats-officedocument.presentationml.tags+xml"/>
  <Override PartName="/ppt/notesSlides/notesSlide48.xml" ContentType="application/vnd.openxmlformats-officedocument.presentationml.notesSlide+xml"/>
  <Override PartName="/ppt/tags/tag39.xml" ContentType="application/vnd.openxmlformats-officedocument.presentationml.tags+xml"/>
  <Override PartName="/ppt/notesSlides/notesSlide49.xml" ContentType="application/vnd.openxmlformats-officedocument.presentationml.notesSlide+xml"/>
  <Override PartName="/ppt/tags/tag40.xml" ContentType="application/vnd.openxmlformats-officedocument.presentationml.tags+xml"/>
  <Override PartName="/ppt/notesSlides/notesSlide5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84" r:id="rId2"/>
    <p:sldMasterId id="2147483696" r:id="rId3"/>
    <p:sldMasterId id="2147483710" r:id="rId4"/>
    <p:sldMasterId id="2147483725" r:id="rId5"/>
  </p:sldMasterIdLst>
  <p:notesMasterIdLst>
    <p:notesMasterId r:id="rId75"/>
  </p:notesMasterIdLst>
  <p:handoutMasterIdLst>
    <p:handoutMasterId r:id="rId76"/>
  </p:handoutMasterIdLst>
  <p:sldIdLst>
    <p:sldId id="321" r:id="rId6"/>
    <p:sldId id="610" r:id="rId7"/>
    <p:sldId id="612" r:id="rId8"/>
    <p:sldId id="613" r:id="rId9"/>
    <p:sldId id="614" r:id="rId10"/>
    <p:sldId id="572" r:id="rId11"/>
    <p:sldId id="615" r:id="rId12"/>
    <p:sldId id="570" r:id="rId13"/>
    <p:sldId id="616" r:id="rId14"/>
    <p:sldId id="667" r:id="rId15"/>
    <p:sldId id="618" r:id="rId16"/>
    <p:sldId id="619" r:id="rId17"/>
    <p:sldId id="620" r:id="rId18"/>
    <p:sldId id="621" r:id="rId19"/>
    <p:sldId id="628" r:id="rId20"/>
    <p:sldId id="629" r:id="rId21"/>
    <p:sldId id="630" r:id="rId22"/>
    <p:sldId id="631" r:id="rId23"/>
    <p:sldId id="632" r:id="rId24"/>
    <p:sldId id="633" r:id="rId25"/>
    <p:sldId id="634" r:id="rId26"/>
    <p:sldId id="635" r:id="rId27"/>
    <p:sldId id="636" r:id="rId28"/>
    <p:sldId id="637" r:id="rId29"/>
    <p:sldId id="638" r:id="rId30"/>
    <p:sldId id="668" r:id="rId31"/>
    <p:sldId id="639" r:id="rId32"/>
    <p:sldId id="640" r:id="rId33"/>
    <p:sldId id="641" r:id="rId34"/>
    <p:sldId id="642" r:id="rId35"/>
    <p:sldId id="643" r:id="rId36"/>
    <p:sldId id="644" r:id="rId37"/>
    <p:sldId id="645" r:id="rId38"/>
    <p:sldId id="646" r:id="rId39"/>
    <p:sldId id="647" r:id="rId40"/>
    <p:sldId id="648" r:id="rId41"/>
    <p:sldId id="651" r:id="rId42"/>
    <p:sldId id="650" r:id="rId43"/>
    <p:sldId id="627" r:id="rId44"/>
    <p:sldId id="653" r:id="rId45"/>
    <p:sldId id="654" r:id="rId46"/>
    <p:sldId id="626" r:id="rId47"/>
    <p:sldId id="656" r:id="rId48"/>
    <p:sldId id="657" r:id="rId49"/>
    <p:sldId id="625" r:id="rId50"/>
    <p:sldId id="658" r:id="rId51"/>
    <p:sldId id="659" r:id="rId52"/>
    <p:sldId id="660" r:id="rId53"/>
    <p:sldId id="661" r:id="rId54"/>
    <p:sldId id="662" r:id="rId55"/>
    <p:sldId id="663" r:id="rId56"/>
    <p:sldId id="664" r:id="rId57"/>
    <p:sldId id="665" r:id="rId58"/>
    <p:sldId id="666" r:id="rId59"/>
    <p:sldId id="624" r:id="rId60"/>
    <p:sldId id="545" r:id="rId61"/>
    <p:sldId id="563" r:id="rId62"/>
    <p:sldId id="669" r:id="rId63"/>
    <p:sldId id="546" r:id="rId64"/>
    <p:sldId id="550" r:id="rId65"/>
    <p:sldId id="549" r:id="rId66"/>
    <p:sldId id="551" r:id="rId67"/>
    <p:sldId id="553" r:id="rId68"/>
    <p:sldId id="552" r:id="rId69"/>
    <p:sldId id="555" r:id="rId70"/>
    <p:sldId id="538" r:id="rId71"/>
    <p:sldId id="560" r:id="rId72"/>
    <p:sldId id="622" r:id="rId73"/>
    <p:sldId id="535" r:id="rId74"/>
  </p:sldIdLst>
  <p:sldSz cx="9144000" cy="5143500" type="screen16x9"/>
  <p:notesSz cx="6858000" cy="9144000"/>
  <p:custDataLst>
    <p:tags r:id="rId7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" id="{B648521C-FBDE-4B0F-8A23-3C97B180D837}">
          <p14:sldIdLst>
            <p14:sldId id="321"/>
          </p14:sldIdLst>
        </p14:section>
        <p14:section name="Intro" id="{B46C231C-0D57-4D06-98E3-D86687AFBDB2}">
          <p14:sldIdLst>
            <p14:sldId id="610"/>
            <p14:sldId id="612"/>
            <p14:sldId id="613"/>
            <p14:sldId id="614"/>
            <p14:sldId id="572"/>
            <p14:sldId id="615"/>
            <p14:sldId id="570"/>
            <p14:sldId id="616"/>
            <p14:sldId id="667"/>
            <p14:sldId id="618"/>
            <p14:sldId id="619"/>
            <p14:sldId id="620"/>
            <p14:sldId id="621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37"/>
            <p14:sldId id="638"/>
            <p14:sldId id="668"/>
          </p14:sldIdLst>
        </p14:section>
        <p14:section name="Usage" id="{7C044270-F96D-4A26-BB6A-F1F2B26C1774}">
          <p14:sldIdLst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  <p14:sldId id="647"/>
            <p14:sldId id="648"/>
            <p14:sldId id="651"/>
            <p14:sldId id="650"/>
            <p14:sldId id="627"/>
            <p14:sldId id="653"/>
            <p14:sldId id="654"/>
            <p14:sldId id="626"/>
            <p14:sldId id="656"/>
            <p14:sldId id="657"/>
            <p14:sldId id="625"/>
            <p14:sldId id="658"/>
            <p14:sldId id="659"/>
            <p14:sldId id="660"/>
            <p14:sldId id="661"/>
            <p14:sldId id="662"/>
            <p14:sldId id="663"/>
            <p14:sldId id="664"/>
            <p14:sldId id="665"/>
            <p14:sldId id="666"/>
            <p14:sldId id="624"/>
          </p14:sldIdLst>
        </p14:section>
        <p14:section name="Designing" id="{DA88D1DA-ADD4-444B-A3D2-0C8FBF048E4B}">
          <p14:sldIdLst>
            <p14:sldId id="545"/>
            <p14:sldId id="563"/>
            <p14:sldId id="669"/>
            <p14:sldId id="546"/>
            <p14:sldId id="550"/>
            <p14:sldId id="549"/>
            <p14:sldId id="551"/>
            <p14:sldId id="553"/>
            <p14:sldId id="552"/>
            <p14:sldId id="555"/>
            <p14:sldId id="538"/>
            <p14:sldId id="560"/>
          </p14:sldIdLst>
        </p14:section>
        <p14:section name="Questions" id="{60B88564-4CB4-49BD-BB2B-4A33BEAB68FB}">
          <p14:sldIdLst>
            <p14:sldId id="622"/>
          </p14:sldIdLst>
        </p14:section>
        <p14:section name="Bonus" id="{DCA17954-4905-4144-A3A1-31665F03B8D2}">
          <p14:sldIdLst>
            <p14:sldId id="5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B14B"/>
    <a:srgbClr val="E0245E"/>
    <a:srgbClr val="0078D7"/>
    <a:srgbClr val="58585A"/>
    <a:srgbClr val="939598"/>
    <a:srgbClr val="F2F2F1"/>
    <a:srgbClr val="FAFAFA"/>
    <a:srgbClr val="FCFCFC"/>
    <a:srgbClr val="F36E21"/>
    <a:srgbClr val="27BE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C86779-E8CC-461F-A3CE-3431E70A60C6}" v="20" dt="2019-09-18T12:26:37.0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91" autoAdjust="0"/>
    <p:restoredTop sz="74871" autoAdjust="0"/>
  </p:normalViewPr>
  <p:slideViewPr>
    <p:cSldViewPr snapToGrid="0">
      <p:cViewPr varScale="1">
        <p:scale>
          <a:sx n="62" d="100"/>
          <a:sy n="62" d="100"/>
        </p:scale>
        <p:origin x="1164" y="3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8" d="100"/>
          <a:sy n="138" d="100"/>
        </p:scale>
        <p:origin x="668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microsoft.com/office/2015/10/relationships/revisionInfo" Target="revisionInfo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tags" Target="tags/tag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notesMaster" Target="notesMasters/notesMaster1.xml"/><Relationship Id="rId83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82B90A3F-26EC-48FF-9483-7840B2954513}"/>
    <pc:docChg chg="undo custSel addSld delSld modSld addSection delSection modSection">
      <pc:chgData name="Rob Sewell" userId="c802df42025d5e1f" providerId="LiveId" clId="{82B90A3F-26EC-48FF-9483-7840B2954513}" dt="2019-09-18T11:34:11.667" v="253" actId="20577"/>
      <pc:docMkLst>
        <pc:docMk/>
      </pc:docMkLst>
      <pc:sldChg chg="del">
        <pc:chgData name="Rob Sewell" userId="c802df42025d5e1f" providerId="LiveId" clId="{82B90A3F-26EC-48FF-9483-7840B2954513}" dt="2019-09-18T11:24:58.204" v="23" actId="2696"/>
        <pc:sldMkLst>
          <pc:docMk/>
          <pc:sldMk cId="1515512664" sldId="310"/>
        </pc:sldMkLst>
      </pc:sldChg>
      <pc:sldChg chg="modSp">
        <pc:chgData name="Rob Sewell" userId="c802df42025d5e1f" providerId="LiveId" clId="{82B90A3F-26EC-48FF-9483-7840B2954513}" dt="2019-09-18T11:19:42.085" v="3" actId="20577"/>
        <pc:sldMkLst>
          <pc:docMk/>
          <pc:sldMk cId="1690938764" sldId="321"/>
        </pc:sldMkLst>
        <pc:spChg chg="mod">
          <ac:chgData name="Rob Sewell" userId="c802df42025d5e1f" providerId="LiveId" clId="{82B90A3F-26EC-48FF-9483-7840B2954513}" dt="2019-09-18T11:19:42.085" v="3" actId="20577"/>
          <ac:spMkLst>
            <pc:docMk/>
            <pc:sldMk cId="1690938764" sldId="321"/>
            <ac:spMk id="11" creationId="{4319ECA9-E1E9-40A4-86FB-E83F0DE3DAEA}"/>
          </ac:spMkLst>
        </pc:spChg>
      </pc:sldChg>
      <pc:sldChg chg="del">
        <pc:chgData name="Rob Sewell" userId="c802df42025d5e1f" providerId="LiveId" clId="{82B90A3F-26EC-48FF-9483-7840B2954513}" dt="2019-09-18T11:25:05.507" v="25" actId="2696"/>
        <pc:sldMkLst>
          <pc:docMk/>
          <pc:sldMk cId="2335265236" sldId="323"/>
        </pc:sldMkLst>
      </pc:sldChg>
      <pc:sldChg chg="del">
        <pc:chgData name="Rob Sewell" userId="c802df42025d5e1f" providerId="LiveId" clId="{82B90A3F-26EC-48FF-9483-7840B2954513}" dt="2019-09-18T11:24:54.560" v="22" actId="2696"/>
        <pc:sldMkLst>
          <pc:docMk/>
          <pc:sldMk cId="1846184991" sldId="414"/>
        </pc:sldMkLst>
      </pc:sldChg>
      <pc:sldChg chg="del">
        <pc:chgData name="Rob Sewell" userId="c802df42025d5e1f" providerId="LiveId" clId="{82B90A3F-26EC-48FF-9483-7840B2954513}" dt="2019-09-18T11:25:01.620" v="24" actId="2696"/>
        <pc:sldMkLst>
          <pc:docMk/>
          <pc:sldMk cId="1343486306" sldId="476"/>
        </pc:sldMkLst>
      </pc:sldChg>
      <pc:sldChg chg="del">
        <pc:chgData name="Rob Sewell" userId="c802df42025d5e1f" providerId="LiveId" clId="{82B90A3F-26EC-48FF-9483-7840B2954513}" dt="2019-09-18T11:29:24.963" v="45" actId="47"/>
        <pc:sldMkLst>
          <pc:docMk/>
          <pc:sldMk cId="1803891928" sldId="498"/>
        </pc:sldMkLst>
      </pc:sldChg>
      <pc:sldChg chg="del">
        <pc:chgData name="Rob Sewell" userId="c802df42025d5e1f" providerId="LiveId" clId="{82B90A3F-26EC-48FF-9483-7840B2954513}" dt="2019-09-18T11:30:00.130" v="51" actId="47"/>
        <pc:sldMkLst>
          <pc:docMk/>
          <pc:sldMk cId="1280153890" sldId="526"/>
        </pc:sldMkLst>
      </pc:sldChg>
      <pc:sldChg chg="del">
        <pc:chgData name="Rob Sewell" userId="c802df42025d5e1f" providerId="LiveId" clId="{82B90A3F-26EC-48FF-9483-7840B2954513}" dt="2019-09-18T11:30:00.130" v="51" actId="47"/>
        <pc:sldMkLst>
          <pc:docMk/>
          <pc:sldMk cId="2432672394" sldId="527"/>
        </pc:sldMkLst>
      </pc:sldChg>
      <pc:sldChg chg="del">
        <pc:chgData name="Rob Sewell" userId="c802df42025d5e1f" providerId="LiveId" clId="{82B90A3F-26EC-48FF-9483-7840B2954513}" dt="2019-09-18T11:30:00.130" v="51" actId="47"/>
        <pc:sldMkLst>
          <pc:docMk/>
          <pc:sldMk cId="3975874555" sldId="528"/>
        </pc:sldMkLst>
      </pc:sldChg>
      <pc:sldChg chg="del">
        <pc:chgData name="Rob Sewell" userId="c802df42025d5e1f" providerId="LiveId" clId="{82B90A3F-26EC-48FF-9483-7840B2954513}" dt="2019-09-18T11:30:00.130" v="51" actId="47"/>
        <pc:sldMkLst>
          <pc:docMk/>
          <pc:sldMk cId="390224650" sldId="530"/>
        </pc:sldMkLst>
      </pc:sldChg>
      <pc:sldChg chg="del">
        <pc:chgData name="Rob Sewell" userId="c802df42025d5e1f" providerId="LiveId" clId="{82B90A3F-26EC-48FF-9483-7840B2954513}" dt="2019-09-18T11:30:00.130" v="51" actId="47"/>
        <pc:sldMkLst>
          <pc:docMk/>
          <pc:sldMk cId="2718638152" sldId="532"/>
        </pc:sldMkLst>
      </pc:sldChg>
      <pc:sldChg chg="del">
        <pc:chgData name="Rob Sewell" userId="c802df42025d5e1f" providerId="LiveId" clId="{82B90A3F-26EC-48FF-9483-7840B2954513}" dt="2019-09-18T11:28:10.966" v="41" actId="47"/>
        <pc:sldMkLst>
          <pc:docMk/>
          <pc:sldMk cId="3984757805" sldId="533"/>
        </pc:sldMkLst>
      </pc:sldChg>
      <pc:sldChg chg="del">
        <pc:chgData name="Rob Sewell" userId="c802df42025d5e1f" providerId="LiveId" clId="{82B90A3F-26EC-48FF-9483-7840B2954513}" dt="2019-09-18T11:28:09.300" v="40" actId="47"/>
        <pc:sldMkLst>
          <pc:docMk/>
          <pc:sldMk cId="2128224400" sldId="534"/>
        </pc:sldMkLst>
      </pc:sldChg>
      <pc:sldChg chg="del">
        <pc:chgData name="Rob Sewell" userId="c802df42025d5e1f" providerId="LiveId" clId="{82B90A3F-26EC-48FF-9483-7840B2954513}" dt="2019-09-18T11:29:04.696" v="44" actId="2696"/>
        <pc:sldMkLst>
          <pc:docMk/>
          <pc:sldMk cId="1114379534" sldId="538"/>
        </pc:sldMkLst>
      </pc:sldChg>
      <pc:sldChg chg="del">
        <pc:chgData name="Rob Sewell" userId="c802df42025d5e1f" providerId="LiveId" clId="{82B90A3F-26EC-48FF-9483-7840B2954513}" dt="2019-09-18T11:28:06.557" v="39" actId="47"/>
        <pc:sldMkLst>
          <pc:docMk/>
          <pc:sldMk cId="3432389977" sldId="539"/>
        </pc:sldMkLst>
      </pc:sldChg>
      <pc:sldChg chg="del">
        <pc:chgData name="Rob Sewell" userId="c802df42025d5e1f" providerId="LiveId" clId="{82B90A3F-26EC-48FF-9483-7840B2954513}" dt="2019-09-18T11:25:09.725" v="26" actId="2696"/>
        <pc:sldMkLst>
          <pc:docMk/>
          <pc:sldMk cId="2982537102" sldId="540"/>
        </pc:sldMkLst>
      </pc:sldChg>
      <pc:sldChg chg="del">
        <pc:chgData name="Rob Sewell" userId="c802df42025d5e1f" providerId="LiveId" clId="{82B90A3F-26EC-48FF-9483-7840B2954513}" dt="2019-09-18T11:25:24.396" v="27" actId="2696"/>
        <pc:sldMkLst>
          <pc:docMk/>
          <pc:sldMk cId="3073906153" sldId="542"/>
        </pc:sldMkLst>
      </pc:sldChg>
      <pc:sldChg chg="del">
        <pc:chgData name="Rob Sewell" userId="c802df42025d5e1f" providerId="LiveId" clId="{82B90A3F-26EC-48FF-9483-7840B2954513}" dt="2019-09-18T11:25:28.943" v="28" actId="47"/>
        <pc:sldMkLst>
          <pc:docMk/>
          <pc:sldMk cId="1815933631" sldId="543"/>
        </pc:sldMkLst>
      </pc:sldChg>
      <pc:sldChg chg="del">
        <pc:chgData name="Rob Sewell" userId="c802df42025d5e1f" providerId="LiveId" clId="{82B90A3F-26EC-48FF-9483-7840B2954513}" dt="2019-09-18T11:25:31.269" v="29" actId="47"/>
        <pc:sldMkLst>
          <pc:docMk/>
          <pc:sldMk cId="1519544318" sldId="544"/>
        </pc:sldMkLst>
      </pc:sldChg>
      <pc:sldChg chg="del">
        <pc:chgData name="Rob Sewell" userId="c802df42025d5e1f" providerId="LiveId" clId="{82B90A3F-26EC-48FF-9483-7840B2954513}" dt="2019-09-18T11:27:48.799" v="38" actId="2696"/>
        <pc:sldMkLst>
          <pc:docMk/>
          <pc:sldMk cId="2378432322" sldId="545"/>
        </pc:sldMkLst>
      </pc:sldChg>
      <pc:sldChg chg="del">
        <pc:chgData name="Rob Sewell" userId="c802df42025d5e1f" providerId="LiveId" clId="{82B90A3F-26EC-48FF-9483-7840B2954513}" dt="2019-09-18T11:27:48.799" v="38" actId="2696"/>
        <pc:sldMkLst>
          <pc:docMk/>
          <pc:sldMk cId="2615674236" sldId="546"/>
        </pc:sldMkLst>
      </pc:sldChg>
      <pc:sldChg chg="del">
        <pc:chgData name="Rob Sewell" userId="c802df42025d5e1f" providerId="LiveId" clId="{82B90A3F-26EC-48FF-9483-7840B2954513}" dt="2019-09-18T11:27:27.536" v="37" actId="47"/>
        <pc:sldMkLst>
          <pc:docMk/>
          <pc:sldMk cId="1158155406" sldId="547"/>
        </pc:sldMkLst>
      </pc:sldChg>
      <pc:sldChg chg="del">
        <pc:chgData name="Rob Sewell" userId="c802df42025d5e1f" providerId="LiveId" clId="{82B90A3F-26EC-48FF-9483-7840B2954513}" dt="2019-09-18T11:28:11.979" v="42" actId="47"/>
        <pc:sldMkLst>
          <pc:docMk/>
          <pc:sldMk cId="624547826" sldId="548"/>
        </pc:sldMkLst>
      </pc:sldChg>
      <pc:sldChg chg="del">
        <pc:chgData name="Rob Sewell" userId="c802df42025d5e1f" providerId="LiveId" clId="{82B90A3F-26EC-48FF-9483-7840B2954513}" dt="2019-09-18T11:29:04.696" v="44" actId="2696"/>
        <pc:sldMkLst>
          <pc:docMk/>
          <pc:sldMk cId="1421776531" sldId="549"/>
        </pc:sldMkLst>
      </pc:sldChg>
      <pc:sldChg chg="del">
        <pc:chgData name="Rob Sewell" userId="c802df42025d5e1f" providerId="LiveId" clId="{82B90A3F-26EC-48FF-9483-7840B2954513}" dt="2019-09-18T11:29:04.696" v="44" actId="2696"/>
        <pc:sldMkLst>
          <pc:docMk/>
          <pc:sldMk cId="276612573" sldId="550"/>
        </pc:sldMkLst>
      </pc:sldChg>
      <pc:sldChg chg="del">
        <pc:chgData name="Rob Sewell" userId="c802df42025d5e1f" providerId="LiveId" clId="{82B90A3F-26EC-48FF-9483-7840B2954513}" dt="2019-09-18T11:29:04.696" v="44" actId="2696"/>
        <pc:sldMkLst>
          <pc:docMk/>
          <pc:sldMk cId="3618989104" sldId="551"/>
        </pc:sldMkLst>
      </pc:sldChg>
      <pc:sldChg chg="del">
        <pc:chgData name="Rob Sewell" userId="c802df42025d5e1f" providerId="LiveId" clId="{82B90A3F-26EC-48FF-9483-7840B2954513}" dt="2019-09-18T11:29:04.696" v="44" actId="2696"/>
        <pc:sldMkLst>
          <pc:docMk/>
          <pc:sldMk cId="2543791323" sldId="552"/>
        </pc:sldMkLst>
      </pc:sldChg>
      <pc:sldChg chg="del">
        <pc:chgData name="Rob Sewell" userId="c802df42025d5e1f" providerId="LiveId" clId="{82B90A3F-26EC-48FF-9483-7840B2954513}" dt="2019-09-18T11:29:04.696" v="44" actId="2696"/>
        <pc:sldMkLst>
          <pc:docMk/>
          <pc:sldMk cId="3995527162" sldId="553"/>
        </pc:sldMkLst>
      </pc:sldChg>
      <pc:sldChg chg="del">
        <pc:chgData name="Rob Sewell" userId="c802df42025d5e1f" providerId="LiveId" clId="{82B90A3F-26EC-48FF-9483-7840B2954513}" dt="2019-09-18T11:29:04.696" v="44" actId="2696"/>
        <pc:sldMkLst>
          <pc:docMk/>
          <pc:sldMk cId="229729806" sldId="554"/>
        </pc:sldMkLst>
      </pc:sldChg>
      <pc:sldChg chg="del">
        <pc:chgData name="Rob Sewell" userId="c802df42025d5e1f" providerId="LiveId" clId="{82B90A3F-26EC-48FF-9483-7840B2954513}" dt="2019-09-18T11:29:04.696" v="44" actId="2696"/>
        <pc:sldMkLst>
          <pc:docMk/>
          <pc:sldMk cId="2100735980" sldId="555"/>
        </pc:sldMkLst>
      </pc:sldChg>
      <pc:sldChg chg="del">
        <pc:chgData name="Rob Sewell" userId="c802df42025d5e1f" providerId="LiveId" clId="{82B90A3F-26EC-48FF-9483-7840B2954513}" dt="2019-09-18T11:29:04.696" v="44" actId="2696"/>
        <pc:sldMkLst>
          <pc:docMk/>
          <pc:sldMk cId="1821449390" sldId="556"/>
        </pc:sldMkLst>
      </pc:sldChg>
      <pc:sldChg chg="del">
        <pc:chgData name="Rob Sewell" userId="c802df42025d5e1f" providerId="LiveId" clId="{82B90A3F-26EC-48FF-9483-7840B2954513}" dt="2019-09-18T11:25:32.463" v="30" actId="47"/>
        <pc:sldMkLst>
          <pc:docMk/>
          <pc:sldMk cId="682751898" sldId="558"/>
        </pc:sldMkLst>
      </pc:sldChg>
      <pc:sldChg chg="del">
        <pc:chgData name="Rob Sewell" userId="c802df42025d5e1f" providerId="LiveId" clId="{82B90A3F-26EC-48FF-9483-7840B2954513}" dt="2019-09-18T11:25:33.462" v="31" actId="47"/>
        <pc:sldMkLst>
          <pc:docMk/>
          <pc:sldMk cId="3917306572" sldId="559"/>
        </pc:sldMkLst>
      </pc:sldChg>
      <pc:sldChg chg="del">
        <pc:chgData name="Rob Sewell" userId="c802df42025d5e1f" providerId="LiveId" clId="{82B90A3F-26EC-48FF-9483-7840B2954513}" dt="2019-09-18T11:29:04.696" v="44" actId="2696"/>
        <pc:sldMkLst>
          <pc:docMk/>
          <pc:sldMk cId="1550424290" sldId="560"/>
        </pc:sldMkLst>
      </pc:sldChg>
      <pc:sldChg chg="del">
        <pc:chgData name="Rob Sewell" userId="c802df42025d5e1f" providerId="LiveId" clId="{82B90A3F-26EC-48FF-9483-7840B2954513}" dt="2019-09-18T11:28:30.692" v="43" actId="47"/>
        <pc:sldMkLst>
          <pc:docMk/>
          <pc:sldMk cId="2549095982" sldId="561"/>
        </pc:sldMkLst>
      </pc:sldChg>
      <pc:sldChg chg="del">
        <pc:chgData name="Rob Sewell" userId="c802df42025d5e1f" providerId="LiveId" clId="{82B90A3F-26EC-48FF-9483-7840B2954513}" dt="2019-09-18T11:29:04.696" v="44" actId="2696"/>
        <pc:sldMkLst>
          <pc:docMk/>
          <pc:sldMk cId="2611239713" sldId="562"/>
        </pc:sldMkLst>
      </pc:sldChg>
      <pc:sldChg chg="del">
        <pc:chgData name="Rob Sewell" userId="c802df42025d5e1f" providerId="LiveId" clId="{82B90A3F-26EC-48FF-9483-7840B2954513}" dt="2019-09-18T11:27:48.799" v="38" actId="2696"/>
        <pc:sldMkLst>
          <pc:docMk/>
          <pc:sldMk cId="2466685652" sldId="563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4220550360" sldId="570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1451808447" sldId="572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1797683821" sldId="610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3458296171" sldId="612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3450961477" sldId="613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322559790" sldId="614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2425743179" sldId="615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1379869962" sldId="616"/>
        </pc:sldMkLst>
      </pc:sldChg>
      <pc:sldChg chg="del">
        <pc:chgData name="Rob Sewell" userId="c802df42025d5e1f" providerId="LiveId" clId="{82B90A3F-26EC-48FF-9483-7840B2954513}" dt="2019-09-18T11:20:59.702" v="5" actId="2696"/>
        <pc:sldMkLst>
          <pc:docMk/>
          <pc:sldMk cId="810525286" sldId="617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395301836" sldId="618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1600311632" sldId="619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2203287282" sldId="620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1823672899" sldId="621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2201695551" sldId="622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653507676" sldId="624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3733624280" sldId="625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2501278014" sldId="626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2860212577" sldId="627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2425916599" sldId="628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3079785150" sldId="629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740429691" sldId="630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2540814851" sldId="631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2273151580" sldId="632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2082135100" sldId="633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1499472959" sldId="634"/>
        </pc:sldMkLst>
      </pc:sldChg>
      <pc:sldChg chg="add del">
        <pc:chgData name="Rob Sewell" userId="c802df42025d5e1f" providerId="LiveId" clId="{82B90A3F-26EC-48FF-9483-7840B2954513}" dt="2019-09-18T11:31:39.573" v="53" actId="47"/>
        <pc:sldMkLst>
          <pc:docMk/>
          <pc:sldMk cId="1610279321" sldId="635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3557470226" sldId="636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2626899300" sldId="637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2980966330" sldId="638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1061591622" sldId="639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2205904434" sldId="640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2253605589" sldId="641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3374285087" sldId="642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454124573" sldId="643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2499889947" sldId="644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1562065995" sldId="645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3638904154" sldId="646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1108775269" sldId="647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3310128651" sldId="648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1030798625" sldId="650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3376934065" sldId="651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4082440229" sldId="653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634311498" sldId="654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2710579597" sldId="656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627572160" sldId="657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132017348" sldId="658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3606381080" sldId="659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4232158627" sldId="660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3014553330" sldId="661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1720184474" sldId="662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2753737752" sldId="663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788212363" sldId="664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935532915" sldId="665"/>
        </pc:sldMkLst>
      </pc:sldChg>
      <pc:sldChg chg="del">
        <pc:chgData name="Rob Sewell" userId="c802df42025d5e1f" providerId="LiveId" clId="{82B90A3F-26EC-48FF-9483-7840B2954513}" dt="2019-09-18T11:19:53.943" v="4"/>
        <pc:sldMkLst>
          <pc:docMk/>
          <pc:sldMk cId="2702328225" sldId="666"/>
        </pc:sldMkLst>
      </pc:sldChg>
      <pc:sldChg chg="modSp">
        <pc:chgData name="Rob Sewell" userId="c802df42025d5e1f" providerId="LiveId" clId="{82B90A3F-26EC-48FF-9483-7840B2954513}" dt="2019-09-18T11:23:58.773" v="21" actId="20577"/>
        <pc:sldMkLst>
          <pc:docMk/>
          <pc:sldMk cId="857325166" sldId="667"/>
        </pc:sldMkLst>
        <pc:spChg chg="mod">
          <ac:chgData name="Rob Sewell" userId="c802df42025d5e1f" providerId="LiveId" clId="{82B90A3F-26EC-48FF-9483-7840B2954513}" dt="2019-09-18T11:23:58.773" v="21" actId="20577"/>
          <ac:spMkLst>
            <pc:docMk/>
            <pc:sldMk cId="857325166" sldId="667"/>
            <ac:spMk id="8" creationId="{355E12FD-F514-4630-B8CF-4B9EF687CE2D}"/>
          </ac:spMkLst>
        </pc:spChg>
      </pc:sldChg>
      <pc:sldChg chg="modSp add">
        <pc:chgData name="Rob Sewell" userId="c802df42025d5e1f" providerId="LiveId" clId="{82B90A3F-26EC-48FF-9483-7840B2954513}" dt="2019-09-18T11:34:11.667" v="253" actId="20577"/>
        <pc:sldMkLst>
          <pc:docMk/>
          <pc:sldMk cId="3106787220" sldId="668"/>
        </pc:sldMkLst>
        <pc:spChg chg="mod">
          <ac:chgData name="Rob Sewell" userId="c802df42025d5e1f" providerId="LiveId" clId="{82B90A3F-26EC-48FF-9483-7840B2954513}" dt="2019-09-18T11:32:48.648" v="76" actId="14100"/>
          <ac:spMkLst>
            <pc:docMk/>
            <pc:sldMk cId="3106787220" sldId="668"/>
            <ac:spMk id="2" creationId="{00000000-0000-0000-0000-000000000000}"/>
          </ac:spMkLst>
        </pc:spChg>
        <pc:spChg chg="mod">
          <ac:chgData name="Rob Sewell" userId="c802df42025d5e1f" providerId="LiveId" clId="{82B90A3F-26EC-48FF-9483-7840B2954513}" dt="2019-09-18T11:34:11.667" v="253" actId="20577"/>
          <ac:spMkLst>
            <pc:docMk/>
            <pc:sldMk cId="3106787220" sldId="668"/>
            <ac:spMk id="7" creationId="{00000000-0000-0000-0000-000000000000}"/>
          </ac:spMkLst>
        </pc:spChg>
      </pc:sldChg>
    </pc:docChg>
  </pc:docChgLst>
  <pc:docChgLst>
    <pc:chgData name="Rob Sewell" userId="c802df42025d5e1f" providerId="LiveId" clId="{10C86779-E8CC-461F-A3CE-3431E70A60C6}"/>
    <pc:docChg chg="custSel addSld delSld modSld modSection">
      <pc:chgData name="Rob Sewell" userId="c802df42025d5e1f" providerId="LiveId" clId="{10C86779-E8CC-461F-A3CE-3431E70A60C6}" dt="2019-09-18T12:27:06.583" v="245" actId="1076"/>
      <pc:docMkLst>
        <pc:docMk/>
      </pc:docMkLst>
      <pc:sldChg chg="addSp delSp modSp">
        <pc:chgData name="Rob Sewell" userId="c802df42025d5e1f" providerId="LiveId" clId="{10C86779-E8CC-461F-A3CE-3431E70A60C6}" dt="2019-09-18T12:27:06.583" v="245" actId="1076"/>
        <pc:sldMkLst>
          <pc:docMk/>
          <pc:sldMk cId="2662958773" sldId="552"/>
        </pc:sldMkLst>
        <pc:spChg chg="mod">
          <ac:chgData name="Rob Sewell" userId="c802df42025d5e1f" providerId="LiveId" clId="{10C86779-E8CC-461F-A3CE-3431E70A60C6}" dt="2019-09-18T12:26:08.433" v="226" actId="21"/>
          <ac:spMkLst>
            <pc:docMk/>
            <pc:sldMk cId="2662958773" sldId="552"/>
            <ac:spMk id="3" creationId="{0C13A2EE-6602-4B92-8E75-2CD7E886C524}"/>
          </ac:spMkLst>
        </pc:spChg>
        <pc:spChg chg="mod">
          <ac:chgData name="Rob Sewell" userId="c802df42025d5e1f" providerId="LiveId" clId="{10C86779-E8CC-461F-A3CE-3431E70A60C6}" dt="2019-09-18T12:26:58.551" v="244" actId="20577"/>
          <ac:spMkLst>
            <pc:docMk/>
            <pc:sldMk cId="2662958773" sldId="552"/>
            <ac:spMk id="5" creationId="{3031D830-6A19-4262-AD96-27DAB9F8AEAE}"/>
          </ac:spMkLst>
        </pc:spChg>
        <pc:spChg chg="add del mod">
          <ac:chgData name="Rob Sewell" userId="c802df42025d5e1f" providerId="LiveId" clId="{10C86779-E8CC-461F-A3CE-3431E70A60C6}" dt="2019-09-18T12:26:33.898" v="235" actId="478"/>
          <ac:spMkLst>
            <pc:docMk/>
            <pc:sldMk cId="2662958773" sldId="552"/>
            <ac:spMk id="6" creationId="{D7F5DD82-B736-4950-9186-CED6DEE13C5B}"/>
          </ac:spMkLst>
        </pc:spChg>
        <pc:picChg chg="mod">
          <ac:chgData name="Rob Sewell" userId="c802df42025d5e1f" providerId="LiveId" clId="{10C86779-E8CC-461F-A3CE-3431E70A60C6}" dt="2019-09-18T12:27:06.583" v="245" actId="1076"/>
          <ac:picMkLst>
            <pc:docMk/>
            <pc:sldMk cId="2662958773" sldId="552"/>
            <ac:picMk id="4" creationId="{52353A87-FE97-4374-AEEE-831C22C895C0}"/>
          </ac:picMkLst>
        </pc:picChg>
      </pc:sldChg>
      <pc:sldChg chg="del">
        <pc:chgData name="Rob Sewell" userId="c802df42025d5e1f" providerId="LiveId" clId="{10C86779-E8CC-461F-A3CE-3431E70A60C6}" dt="2019-09-18T12:23:13.864" v="127" actId="2696"/>
        <pc:sldMkLst>
          <pc:docMk/>
          <pc:sldMk cId="88894296" sldId="554"/>
        </pc:sldMkLst>
      </pc:sldChg>
      <pc:sldChg chg="del">
        <pc:chgData name="Rob Sewell" userId="c802df42025d5e1f" providerId="LiveId" clId="{10C86779-E8CC-461F-A3CE-3431E70A60C6}" dt="2019-09-18T12:22:14.105" v="121" actId="2696"/>
        <pc:sldMkLst>
          <pc:docMk/>
          <pc:sldMk cId="2538389867" sldId="556"/>
        </pc:sldMkLst>
      </pc:sldChg>
      <pc:sldChg chg="del">
        <pc:chgData name="Rob Sewell" userId="c802df42025d5e1f" providerId="LiveId" clId="{10C86779-E8CC-461F-A3CE-3431E70A60C6}" dt="2019-09-18T12:22:17.764" v="122" actId="2696"/>
        <pc:sldMkLst>
          <pc:docMk/>
          <pc:sldMk cId="1801533168" sldId="562"/>
        </pc:sldMkLst>
      </pc:sldChg>
      <pc:sldChg chg="addSp delSp modSp add">
        <pc:chgData name="Rob Sewell" userId="c802df42025d5e1f" providerId="LiveId" clId="{10C86779-E8CC-461F-A3CE-3431E70A60C6}" dt="2019-09-18T12:21:12.722" v="120" actId="1076"/>
        <pc:sldMkLst>
          <pc:docMk/>
          <pc:sldMk cId="3801679092" sldId="669"/>
        </pc:sldMkLst>
        <pc:spChg chg="add del mod">
          <ac:chgData name="Rob Sewell" userId="c802df42025d5e1f" providerId="LiveId" clId="{10C86779-E8CC-461F-A3CE-3431E70A60C6}" dt="2019-09-18T12:11:08.134" v="63" actId="21"/>
          <ac:spMkLst>
            <pc:docMk/>
            <pc:sldMk cId="3801679092" sldId="669"/>
            <ac:spMk id="3" creationId="{BA2BADEC-4700-4617-93D5-5E4482BE6D24}"/>
          </ac:spMkLst>
        </pc:spChg>
        <pc:spChg chg="mod">
          <ac:chgData name="Rob Sewell" userId="c802df42025d5e1f" providerId="LiveId" clId="{10C86779-E8CC-461F-A3CE-3431E70A60C6}" dt="2019-09-18T12:20:21.020" v="113" actId="20577"/>
          <ac:spMkLst>
            <pc:docMk/>
            <pc:sldMk cId="3801679092" sldId="669"/>
            <ac:spMk id="7" creationId="{00000000-0000-0000-0000-000000000000}"/>
          </ac:spMkLst>
        </pc:spChg>
        <pc:picChg chg="del">
          <ac:chgData name="Rob Sewell" userId="c802df42025d5e1f" providerId="LiveId" clId="{10C86779-E8CC-461F-A3CE-3431E70A60C6}" dt="2019-09-18T12:09:38.792" v="1" actId="478"/>
          <ac:picMkLst>
            <pc:docMk/>
            <pc:sldMk cId="3801679092" sldId="669"/>
            <ac:picMk id="4" creationId="{9176A59A-9C5F-4092-897B-BC5066FDC284}"/>
          </ac:picMkLst>
        </pc:picChg>
        <pc:picChg chg="add mod">
          <ac:chgData name="Rob Sewell" userId="c802df42025d5e1f" providerId="LiveId" clId="{10C86779-E8CC-461F-A3CE-3431E70A60C6}" dt="2019-09-18T12:21:12.722" v="120" actId="1076"/>
          <ac:picMkLst>
            <pc:docMk/>
            <pc:sldMk cId="3801679092" sldId="669"/>
            <ac:picMk id="5" creationId="{58C4E25B-D849-407D-86C6-B69B0771D95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DEA226-1950-9346-BBCC-45D214247BC3}" type="datetimeFigureOut">
              <a:rPr lang="en-US" smtClean="0"/>
              <a:t>9/18/2019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434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4740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70975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07129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22891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56927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48785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06405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1132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41453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have to find a way to transport it to the fortress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244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4657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34696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02740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25902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54672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56957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38324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60669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96599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00783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7488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16660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56714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5551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82150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00434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32947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8199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02431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46978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66807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6767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31816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50916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9441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06243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07740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94903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98009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53507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73707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965DB8-6FC2-4B26-BBAF-AA7CE701B6B9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40505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951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42760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73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075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4896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0213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3013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10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13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12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10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13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12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pn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4910" y="3472342"/>
            <a:ext cx="4520966" cy="4537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74793" y="4197927"/>
            <a:ext cx="4521200" cy="430213"/>
          </a:xfrm>
        </p:spPr>
        <p:txBody>
          <a:bodyPr/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400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74793" y="2456054"/>
            <a:ext cx="4521200" cy="967155"/>
          </a:xfrm>
        </p:spPr>
        <p:txBody>
          <a:bodyPr anchor="b"/>
          <a:lstStyle>
            <a:lvl1pPr marL="0" marR="0" indent="0" algn="ctr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 slide no </a:t>
            </a:r>
            <a:br>
              <a:rPr lang="en-US" dirty="0"/>
            </a:br>
            <a:r>
              <a:rPr lang="en-US" dirty="0"/>
              <a:t>more than 2 lines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134374" y="2077164"/>
            <a:ext cx="4445659" cy="7066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r">
              <a:defRPr lang="en-US" sz="5400" b="0" i="0" dirty="0">
                <a:solidFill>
                  <a:schemeClr val="tx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33696" y="2780691"/>
            <a:ext cx="4446338" cy="4537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>
              <a:defRPr lang="en-US" sz="2400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14BD43-319B-47C0-A64C-F1000BBD402E}"/>
              </a:ext>
            </a:extLst>
          </p:cNvPr>
          <p:cNvSpPr/>
          <p:nvPr userDrawn="1"/>
        </p:nvSpPr>
        <p:spPr>
          <a:xfrm>
            <a:off x="6208968" y="0"/>
            <a:ext cx="2935032" cy="51435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 userDrawn="1"/>
        </p:nvSpPr>
        <p:spPr>
          <a:xfrm>
            <a:off x="3319548" y="1636308"/>
            <a:ext cx="4445659" cy="7066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dirty="0"/>
              <a:t>Thank You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19548" y="2696826"/>
            <a:ext cx="4809844" cy="4472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2000" baseline="0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Learn more from Speaker Name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8510" y="3243798"/>
            <a:ext cx="1533525" cy="276225"/>
          </a:xfrm>
        </p:spPr>
        <p:txBody>
          <a:bodyPr/>
          <a:lstStyle>
            <a:lvl1pPr marL="0" algn="l" defTabSz="914400" rtl="0" eaLnBrk="1" latinLnBrk="0" hangingPunct="1">
              <a:defRPr lang="en-US" sz="11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100" dirty="0" err="1">
                <a:solidFill>
                  <a:schemeClr val="accent1"/>
                </a:solidFill>
              </a:rPr>
              <a:t>email@company.com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641529" y="3243798"/>
            <a:ext cx="1533525" cy="276225"/>
          </a:xfrm>
        </p:spPr>
        <p:txBody>
          <a:bodyPr/>
          <a:lstStyle>
            <a:lvl1pPr marL="0" algn="l" defTabSz="914400" rtl="0" eaLnBrk="1" latinLnBrk="0" hangingPunct="1">
              <a:defRPr lang="en-US" sz="11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100" dirty="0">
                <a:solidFill>
                  <a:schemeClr val="accent1"/>
                </a:solidFill>
              </a:rPr>
              <a:t>@</a:t>
            </a:r>
            <a:r>
              <a:rPr lang="en-US" sz="1100" dirty="0" err="1">
                <a:solidFill>
                  <a:schemeClr val="accent1"/>
                </a:solidFill>
              </a:rPr>
              <a:t>yourhandle</a:t>
            </a:r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0147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QLUG-Alleen titel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704E84-D48C-4304-A629-AE3B6361A8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>
            <a:normAutofit/>
          </a:bodyPr>
          <a:lstStyle>
            <a:lvl1pPr>
              <a:defRPr sz="3000"/>
            </a:lvl1pPr>
          </a:lstStyle>
          <a:p>
            <a:r>
              <a:rPr lang="nl-NL" dirty="0"/>
              <a:t>--Titel bewerken</a:t>
            </a:r>
            <a:endParaRPr lang="nl-BE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1AC837B-8BD4-4012-A95D-520401090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EEFD-AFE4-4BD1-A986-6C60897E52E5}" type="datetimeFigureOut">
              <a:rPr lang="nl-BE" smtClean="0"/>
              <a:t>18/09/2019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D991490-E514-45A0-A382-B218A34A3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120169E-4A0D-4B0E-8086-767AFC696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4868-3B36-4677-A880-DAE61D32B51C}" type="slidenum">
              <a:rPr lang="nl-BE" smtClean="0"/>
              <a:t>‹#›</a:t>
            </a:fld>
            <a:endParaRPr lang="nl-BE"/>
          </a:p>
        </p:txBody>
      </p:sp>
      <p:pic>
        <p:nvPicPr>
          <p:cNvPr id="6" name="Afbeelding 7">
            <a:extLst>
              <a:ext uri="{FF2B5EF4-FFF2-40B4-BE49-F238E27FC236}">
                <a16:creationId xmlns:a16="http://schemas.microsoft.com/office/drawing/2014/main" id="{4438A28A-22C9-4A81-92BB-EED127EDBD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700" y="4571100"/>
            <a:ext cx="292608" cy="2880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22C211-F984-4F7D-B313-6159A5D9F7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135" y="1938241"/>
            <a:ext cx="292935" cy="140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54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QLUG-Tekst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DB3685-8765-4367-B571-7B1BFAE33C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73844"/>
            <a:ext cx="7886700" cy="770443"/>
          </a:xfrm>
        </p:spPr>
        <p:txBody>
          <a:bodyPr anchor="b" anchorCtr="0">
            <a:normAutofit/>
          </a:bodyPr>
          <a:lstStyle>
            <a:lvl1pPr>
              <a:defRPr sz="3000"/>
            </a:lvl1pPr>
          </a:lstStyle>
          <a:p>
            <a:r>
              <a:rPr lang="nl-NL" dirty="0"/>
              <a:t>--Titel bewerken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937A64-B2ED-477E-A45A-5DFDCE766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37880"/>
            <a:ext cx="7886700" cy="289484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B45FF94-8CFD-4AF6-AA51-6FCE24569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EEFD-AFE4-4BD1-A986-6C60897E52E5}" type="datetimeFigureOut">
              <a:rPr lang="nl-BE" smtClean="0"/>
              <a:t>18/09/2019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4677E5D-9616-4450-826D-71B5A967E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54A1770-56EE-4866-B794-900DC879B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4868-3B36-4677-A880-DAE61D32B51C}" type="slidenum">
              <a:rPr lang="nl-BE" smtClean="0"/>
              <a:t>‹#›</a:t>
            </a:fld>
            <a:endParaRPr lang="nl-BE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525188F4-EFAE-4F7B-9F66-1CF7CC9F42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22760"/>
            <a:ext cx="7886700" cy="537188"/>
          </a:xfrm>
        </p:spPr>
        <p:txBody>
          <a:bodyPr/>
          <a:lstStyle>
            <a:lvl1pPr marL="0" indent="0">
              <a:buNone/>
              <a:defRPr b="1">
                <a:solidFill>
                  <a:srgbClr val="E63312"/>
                </a:solidFill>
              </a:defRPr>
            </a:lvl1pPr>
          </a:lstStyle>
          <a:p>
            <a:pPr lvl="0"/>
            <a:r>
              <a:rPr lang="nl-BE" dirty="0"/>
              <a:t>Subtitel bewerken</a:t>
            </a:r>
          </a:p>
        </p:txBody>
      </p:sp>
      <p:pic>
        <p:nvPicPr>
          <p:cNvPr id="10" name="Afbeelding 7">
            <a:extLst>
              <a:ext uri="{FF2B5EF4-FFF2-40B4-BE49-F238E27FC236}">
                <a16:creationId xmlns:a16="http://schemas.microsoft.com/office/drawing/2014/main" id="{47789465-DEA5-4F45-AFD7-4C9C818A8C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700" y="4571100"/>
            <a:ext cx="292608" cy="2880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F90024-D872-44BE-B0BA-C2C67C709E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135" y="1938241"/>
            <a:ext cx="292935" cy="140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615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SQLUG-Vergelijking + subtitels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A7EDC-86E0-4EC0-AEE9-F2877AD9F6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841" y="273844"/>
            <a:ext cx="7886700" cy="994172"/>
          </a:xfrm>
        </p:spPr>
        <p:txBody>
          <a:bodyPr anchor="b" anchorCtr="0">
            <a:normAutofit/>
          </a:bodyPr>
          <a:lstStyle>
            <a:lvl1pPr>
              <a:defRPr sz="3000"/>
            </a:lvl1pPr>
          </a:lstStyle>
          <a:p>
            <a:r>
              <a:rPr lang="nl-NL" dirty="0"/>
              <a:t>--Titel bewerken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7BA2386-A68A-45E1-A1DC-8CA7486CEB8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rgbClr val="E6331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 dirty="0"/>
              <a:t>Subtitel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7F072F0-AE02-49B6-8A4F-E3763A3BC8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D5FBFB9-7917-4841-B205-88C3BCC2D3C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rgbClr val="E6331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 dirty="0"/>
              <a:t>Subtitel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93051D3-F642-40E0-9DFB-BA10347F20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>
            <a:lvl1pPr>
              <a:defRPr/>
            </a:lvl1pPr>
            <a:lvl3pPr>
              <a:defRPr/>
            </a:lvl3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296F312-9B53-43A9-B2C6-5A7FAA148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EEFD-AFE4-4BD1-A986-6C60897E52E5}" type="datetimeFigureOut">
              <a:rPr lang="nl-BE" smtClean="0"/>
              <a:t>18/09/2019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7048123-CE8A-4EF1-9FF6-490B3B614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91A1B40-58F2-4307-A1D1-061BC9738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4868-3B36-4677-A880-DAE61D32B51C}" type="slidenum">
              <a:rPr lang="nl-BE" smtClean="0"/>
              <a:t>‹#›</a:t>
            </a:fld>
            <a:endParaRPr lang="nl-BE"/>
          </a:p>
        </p:txBody>
      </p:sp>
      <p:pic>
        <p:nvPicPr>
          <p:cNvPr id="10" name="Afbeelding 7">
            <a:extLst>
              <a:ext uri="{FF2B5EF4-FFF2-40B4-BE49-F238E27FC236}">
                <a16:creationId xmlns:a16="http://schemas.microsoft.com/office/drawing/2014/main" id="{BAD6BA8A-4EA1-4E68-8D66-AD010E6E5D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700" y="4571100"/>
            <a:ext cx="292608" cy="2880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98631B-64C2-4509-8325-D0900B56CB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135" y="1938241"/>
            <a:ext cx="292935" cy="140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41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69633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25BAE-E3B4-E14D-AD92-A6474AFF6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1" y="841772"/>
            <a:ext cx="6858000" cy="1790700"/>
          </a:xfrm>
        </p:spPr>
        <p:txBody>
          <a:bodyPr anchor="b"/>
          <a:lstStyle>
            <a:lvl1pPr algn="ctr">
              <a:defRPr sz="44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102A32-1A5A-4147-A2F7-C4738AA820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1" y="2701528"/>
            <a:ext cx="6858000" cy="1241822"/>
          </a:xfrm>
        </p:spPr>
        <p:txBody>
          <a:bodyPr/>
          <a:lstStyle>
            <a:lvl1pPr marL="0" indent="0" algn="ctr">
              <a:buNone/>
              <a:defRPr sz="1799"/>
            </a:lvl1pPr>
            <a:lvl2pPr marL="342797" indent="0" algn="ctr">
              <a:buNone/>
              <a:defRPr sz="1499"/>
            </a:lvl2pPr>
            <a:lvl3pPr marL="685595" indent="0" algn="ctr">
              <a:buNone/>
              <a:defRPr sz="1349"/>
            </a:lvl3pPr>
            <a:lvl4pPr marL="1028392" indent="0" algn="ctr">
              <a:buNone/>
              <a:defRPr sz="1200"/>
            </a:lvl4pPr>
            <a:lvl5pPr marL="1371188" indent="0" algn="ctr">
              <a:buNone/>
              <a:defRPr sz="1200"/>
            </a:lvl5pPr>
            <a:lvl6pPr marL="1713986" indent="0" algn="ctr">
              <a:buNone/>
              <a:defRPr sz="1200"/>
            </a:lvl6pPr>
            <a:lvl7pPr marL="2056783" indent="0" algn="ctr">
              <a:buNone/>
              <a:defRPr sz="1200"/>
            </a:lvl7pPr>
            <a:lvl8pPr marL="2399580" indent="0" algn="ctr">
              <a:buNone/>
              <a:defRPr sz="1200"/>
            </a:lvl8pPr>
            <a:lvl9pPr marL="2742377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59051-5B55-764A-AC54-4005037AF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BD72F-468F-1446-8568-889C1721D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3EE8E-E5ED-FA45-B54A-F014CDE84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468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2C313-2E4F-D045-8BBB-EBF0DCB0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4730F-3AC4-3047-8B0B-4DD4A03B1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EDAAF-9805-EF42-94AE-9F13A5ACA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EEF6D-C8BB-3546-8A21-4EE813AD4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C6E79-FDBC-CD45-B04A-8C59C5245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569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4E3F4-4200-8F4E-AC18-ECDCF7D3C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4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A02A9-07C1-CF4D-B419-729DF7087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1pPr>
            <a:lvl2pPr marL="342797" indent="0">
              <a:buNone/>
              <a:defRPr sz="1499">
                <a:solidFill>
                  <a:schemeClr val="tx1">
                    <a:tint val="75000"/>
                  </a:schemeClr>
                </a:solidFill>
              </a:defRPr>
            </a:lvl2pPr>
            <a:lvl3pPr marL="685595" indent="0">
              <a:buNone/>
              <a:defRPr sz="1349">
                <a:solidFill>
                  <a:schemeClr val="tx1">
                    <a:tint val="75000"/>
                  </a:schemeClr>
                </a:solidFill>
              </a:defRPr>
            </a:lvl3pPr>
            <a:lvl4pPr marL="102839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1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39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6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95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37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8CAFE-69DC-0D44-8FC6-D262F9EC4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F6702-5150-3A48-8084-A7966B2AC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DDF08-DF2A-424A-80CB-A6F23EC7E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2978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1FE1E-6078-5648-B0B5-AD1585756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96FC6-20B1-404C-B850-3E7E32DECB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1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DB44EF-80CB-4647-A431-B221ADA08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664DA-4D80-874C-8734-9623E8C80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EF6B9-86D5-884B-9825-B67A94149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F0840-ECF0-CE4A-9782-FB5806C0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32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851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ABD18-82E4-8946-A679-E19D33E0D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6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17A9D-3D40-9649-8BF7-9BBE2DC3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799" b="1"/>
            </a:lvl1pPr>
            <a:lvl2pPr marL="342797" indent="0">
              <a:buNone/>
              <a:defRPr sz="1499" b="1"/>
            </a:lvl2pPr>
            <a:lvl3pPr marL="685595" indent="0">
              <a:buNone/>
              <a:defRPr sz="1349" b="1"/>
            </a:lvl3pPr>
            <a:lvl4pPr marL="1028392" indent="0">
              <a:buNone/>
              <a:defRPr sz="1200" b="1"/>
            </a:lvl4pPr>
            <a:lvl5pPr marL="1371188" indent="0">
              <a:buNone/>
              <a:defRPr sz="1200" b="1"/>
            </a:lvl5pPr>
            <a:lvl6pPr marL="1713986" indent="0">
              <a:buNone/>
              <a:defRPr sz="1200" b="1"/>
            </a:lvl6pPr>
            <a:lvl7pPr marL="2056783" indent="0">
              <a:buNone/>
              <a:defRPr sz="1200" b="1"/>
            </a:lvl7pPr>
            <a:lvl8pPr marL="2399580" indent="0">
              <a:buNone/>
              <a:defRPr sz="1200" b="1"/>
            </a:lvl8pPr>
            <a:lvl9pPr marL="2742377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01775-275A-E74B-96E9-301F68769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747DCE-B34A-FC43-B806-6CC593796C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799" b="1"/>
            </a:lvl1pPr>
            <a:lvl2pPr marL="342797" indent="0">
              <a:buNone/>
              <a:defRPr sz="1499" b="1"/>
            </a:lvl2pPr>
            <a:lvl3pPr marL="685595" indent="0">
              <a:buNone/>
              <a:defRPr sz="1349" b="1"/>
            </a:lvl3pPr>
            <a:lvl4pPr marL="1028392" indent="0">
              <a:buNone/>
              <a:defRPr sz="1200" b="1"/>
            </a:lvl4pPr>
            <a:lvl5pPr marL="1371188" indent="0">
              <a:buNone/>
              <a:defRPr sz="1200" b="1"/>
            </a:lvl5pPr>
            <a:lvl6pPr marL="1713986" indent="0">
              <a:buNone/>
              <a:defRPr sz="1200" b="1"/>
            </a:lvl6pPr>
            <a:lvl7pPr marL="2056783" indent="0">
              <a:buNone/>
              <a:defRPr sz="1200" b="1"/>
            </a:lvl7pPr>
            <a:lvl8pPr marL="2399580" indent="0">
              <a:buNone/>
              <a:defRPr sz="1200" b="1"/>
            </a:lvl8pPr>
            <a:lvl9pPr marL="2742377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291FD7-C424-D84E-AE2D-A4DEB969FE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818B32-FDBC-7C41-9B45-FD6BE6F3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198E7D-2EB8-5F46-9417-F3AFD2A33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60ACCD-5E92-9042-9099-B1DC64FEA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23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C5B69-69EE-CF45-BDE9-2AEF942B4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E85848-4729-4343-A128-752F946BC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BED0B6-FE26-2841-9B7A-C73E51006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43BB3-E2E9-0346-AA94-8C0CE7C06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8191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78F7BD-BDBB-9849-8EFE-34CDA4B08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2EF39-14B7-AD42-9381-81B838314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19696-05B0-0447-9088-81D36EF2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449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6F48F-62FB-F04D-9784-B1753B3F3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2" y="342900"/>
            <a:ext cx="2949178" cy="1200150"/>
          </a:xfrm>
        </p:spPr>
        <p:txBody>
          <a:bodyPr anchor="b"/>
          <a:lstStyle>
            <a:lvl1pPr>
              <a:defRPr sz="23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26884-1606-BE4B-9807-2105D6E17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71"/>
            <a:ext cx="4629150" cy="3655219"/>
          </a:xfrm>
        </p:spPr>
        <p:txBody>
          <a:bodyPr/>
          <a:lstStyle>
            <a:lvl1pPr>
              <a:defRPr sz="2399"/>
            </a:lvl1pPr>
            <a:lvl2pPr>
              <a:defRPr sz="2099"/>
            </a:lvl2pPr>
            <a:lvl3pPr>
              <a:defRPr sz="1799"/>
            </a:lvl3pPr>
            <a:lvl4pPr>
              <a:defRPr sz="1499"/>
            </a:lvl4pPr>
            <a:lvl5pPr>
              <a:defRPr sz="1499"/>
            </a:lvl5pPr>
            <a:lvl6pPr>
              <a:defRPr sz="1499"/>
            </a:lvl6pPr>
            <a:lvl7pPr>
              <a:defRPr sz="1499"/>
            </a:lvl7pPr>
            <a:lvl8pPr>
              <a:defRPr sz="1499"/>
            </a:lvl8pPr>
            <a:lvl9pPr>
              <a:defRPr sz="14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9992AF-6993-7847-8312-F512E6698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2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FC8C97-1276-5742-9596-F6044A8EB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A815F-42E3-C546-9DDC-3C5CEA581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2DE91-3A09-884E-86DB-41DAAA185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3352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EFE4-610A-F742-A64B-CFF13E7E2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2" y="342900"/>
            <a:ext cx="2949178" cy="1200150"/>
          </a:xfrm>
        </p:spPr>
        <p:txBody>
          <a:bodyPr anchor="b"/>
          <a:lstStyle>
            <a:lvl1pPr>
              <a:defRPr sz="23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0B9422-5E11-BA4B-9BA3-FA34DBFC17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71"/>
            <a:ext cx="4629150" cy="3655219"/>
          </a:xfrm>
        </p:spPr>
        <p:txBody>
          <a:bodyPr/>
          <a:lstStyle>
            <a:lvl1pPr marL="0" indent="0">
              <a:buNone/>
              <a:defRPr sz="2399"/>
            </a:lvl1pPr>
            <a:lvl2pPr marL="342797" indent="0">
              <a:buNone/>
              <a:defRPr sz="2099"/>
            </a:lvl2pPr>
            <a:lvl3pPr marL="685595" indent="0">
              <a:buNone/>
              <a:defRPr sz="1799"/>
            </a:lvl3pPr>
            <a:lvl4pPr marL="1028392" indent="0">
              <a:buNone/>
              <a:defRPr sz="1499"/>
            </a:lvl4pPr>
            <a:lvl5pPr marL="1371188" indent="0">
              <a:buNone/>
              <a:defRPr sz="1499"/>
            </a:lvl5pPr>
            <a:lvl6pPr marL="1713986" indent="0">
              <a:buNone/>
              <a:defRPr sz="1499"/>
            </a:lvl6pPr>
            <a:lvl7pPr marL="2056783" indent="0">
              <a:buNone/>
              <a:defRPr sz="1499"/>
            </a:lvl7pPr>
            <a:lvl8pPr marL="2399580" indent="0">
              <a:buNone/>
              <a:defRPr sz="1499"/>
            </a:lvl8pPr>
            <a:lvl9pPr marL="2742377" indent="0">
              <a:buNone/>
              <a:defRPr sz="1499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CD4A4-42FD-814E-86D6-B60A09C35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2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D784E-2296-6240-8DAC-D3007F8AC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F1FD4-3AD9-2B4A-8BE0-E76DC008D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93F9D-9A36-9E49-B0C3-CFF37D5AF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4992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E176B-B7A8-D44B-ACB5-989345F64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FD2539-BAB4-A842-84C3-59CA2E3D4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C32F5-EBE3-134A-8B02-D6DDB9972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4464F-8932-3A46-9418-8A9DA777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E13AE-2AA4-4F41-89B3-58776BA5C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2379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5D7DA6-B48B-3F4B-A269-FA77CF745B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519F69-DFF6-6942-9135-257B481CCD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AA149-DEB5-3149-A199-2A6F637E2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0B90E-370D-8E49-9054-8206DEE2C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C0410-7024-E948-BAAD-321753C1A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869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2108" y="1428750"/>
            <a:ext cx="6859786" cy="2000250"/>
          </a:xfrm>
        </p:spPr>
        <p:txBody>
          <a:bodyPr>
            <a:noAutofit/>
          </a:bodyPr>
          <a:lstStyle>
            <a:lvl1pPr>
              <a:defRPr sz="3038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188982" y="3543300"/>
            <a:ext cx="6475638" cy="48006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2108" y="3829050"/>
            <a:ext cx="6859786" cy="800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572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4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9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62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7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7142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205978"/>
            <a:ext cx="6859785" cy="7655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142108" y="1135856"/>
            <a:ext cx="7929246" cy="48006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308693">
              <a:defRPr/>
            </a:lvl2pPr>
            <a:lvl3pPr marL="437314">
              <a:defRPr/>
            </a:lvl3pPr>
            <a:lvl4pPr marL="565936">
              <a:defRPr/>
            </a:lvl4pPr>
            <a:lvl5pPr marL="694558">
              <a:defRPr/>
            </a:lvl5pPr>
            <a:lvl6pPr marL="823180">
              <a:defRPr baseline="0"/>
            </a:lvl6pPr>
            <a:lvl7pPr marL="951801">
              <a:defRPr baseline="0"/>
            </a:lvl7pPr>
            <a:lvl8pPr marL="1080423">
              <a:defRPr baseline="0"/>
            </a:lvl8pPr>
            <a:lvl9pPr marL="1209045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9/18/2019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647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1428750"/>
            <a:ext cx="6859786" cy="2000250"/>
          </a:xfrm>
        </p:spPr>
        <p:txBody>
          <a:bodyPr anchor="b">
            <a:noAutofit/>
          </a:bodyPr>
          <a:lstStyle>
            <a:lvl1pPr algn="l">
              <a:defRPr sz="2476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188982" y="3543300"/>
            <a:ext cx="6475638" cy="48006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8" y="3826896"/>
            <a:ext cx="6859786" cy="802256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243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487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731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97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6218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462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70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949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9/18/2019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191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 userDrawn="1"/>
        </p:nvSpPr>
        <p:spPr>
          <a:xfrm>
            <a:off x="5580345" y="0"/>
            <a:ext cx="3563655" cy="51435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42679" y="2632939"/>
            <a:ext cx="3248526" cy="470928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1042851" y="3096942"/>
            <a:ext cx="3248025" cy="405685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971902" y="1121553"/>
            <a:ext cx="2833895" cy="26883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1945839" y="768142"/>
            <a:ext cx="1443038" cy="1443037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05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5971902" y="1390862"/>
            <a:ext cx="2833895" cy="59451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05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5971902" y="2241809"/>
            <a:ext cx="2833895" cy="26883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5971902" y="2511118"/>
            <a:ext cx="2833895" cy="59451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05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971902" y="3345531"/>
            <a:ext cx="2833895" cy="26883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971902" y="3614840"/>
            <a:ext cx="2833895" cy="59451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05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950881" y="3886200"/>
            <a:ext cx="869950" cy="261938"/>
          </a:xfrm>
        </p:spPr>
        <p:txBody>
          <a:bodyPr/>
          <a:lstStyle>
            <a:lvl1pPr marL="0" algn="l" defTabSz="914400" rtl="0" eaLnBrk="1" latinLnBrk="0" hangingPunct="1">
              <a:defRPr lang="en-US" sz="11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100" dirty="0">
                <a:solidFill>
                  <a:schemeClr val="accent1"/>
                </a:solidFill>
              </a:rPr>
              <a:t>/</a:t>
            </a:r>
            <a:r>
              <a:rPr lang="en-US" sz="1100" dirty="0" err="1">
                <a:solidFill>
                  <a:schemeClr val="accent1"/>
                </a:solidFill>
              </a:rPr>
              <a:t>yourname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2368489" y="3886200"/>
            <a:ext cx="1035158" cy="261938"/>
          </a:xfrm>
        </p:spPr>
        <p:txBody>
          <a:bodyPr/>
          <a:lstStyle>
            <a:lvl1pPr marL="0" algn="l" defTabSz="914400" rtl="0" eaLnBrk="1" latinLnBrk="0" hangingPunct="1">
              <a:defRPr lang="en-US" sz="11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100">
                <a:solidFill>
                  <a:schemeClr val="accent1"/>
                </a:solidFill>
              </a:rPr>
              <a:t>@</a:t>
            </a:r>
            <a:r>
              <a:rPr lang="en-US" sz="1100" dirty="0" err="1">
                <a:solidFill>
                  <a:schemeClr val="accent1"/>
                </a:solidFill>
              </a:rPr>
              <a:t>yourhandle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3903585" y="3886200"/>
            <a:ext cx="869950" cy="261938"/>
          </a:xfrm>
        </p:spPr>
        <p:txBody>
          <a:bodyPr/>
          <a:lstStyle>
            <a:lvl1pPr marL="0" algn="l" defTabSz="914400" rtl="0" eaLnBrk="1" latinLnBrk="0" hangingPunct="1">
              <a:defRPr lang="en-US" sz="11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100" dirty="0" err="1">
                <a:solidFill>
                  <a:schemeClr val="accent1"/>
                </a:solidFill>
              </a:rPr>
              <a:t>yourname</a:t>
            </a:r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360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205978"/>
            <a:ext cx="6859785" cy="7655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142108" y="1135856"/>
            <a:ext cx="7929246" cy="48006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2108" y="1428750"/>
            <a:ext cx="3315563" cy="320040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 marL="1101002">
              <a:defRPr sz="900"/>
            </a:lvl6pPr>
            <a:lvl7pPr marL="1101002">
              <a:defRPr sz="900" baseline="0"/>
            </a:lvl7pPr>
            <a:lvl8pPr marL="1101002">
              <a:defRPr sz="900" baseline="0"/>
            </a:lvl8pPr>
            <a:lvl9pPr marL="1101002">
              <a:defRPr sz="9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33" y="1428750"/>
            <a:ext cx="3315562" cy="320040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 marL="1101002">
              <a:defRPr sz="900"/>
            </a:lvl6pPr>
            <a:lvl7pPr marL="1101002">
              <a:defRPr sz="900"/>
            </a:lvl7pPr>
            <a:lvl8pPr marL="1101002">
              <a:defRPr sz="900" baseline="0"/>
            </a:lvl8pPr>
            <a:lvl9pPr marL="1101002">
              <a:defRPr sz="9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9/18/2019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173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205978"/>
            <a:ext cx="6859785" cy="76557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142108" y="1135856"/>
            <a:ext cx="7929246" cy="48006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8" y="1428750"/>
            <a:ext cx="3313277" cy="5715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350" b="0"/>
            </a:lvl1pPr>
            <a:lvl2pPr marL="257243" indent="0">
              <a:buNone/>
              <a:defRPr sz="1125" b="1"/>
            </a:lvl2pPr>
            <a:lvl3pPr marL="514487" indent="0">
              <a:buNone/>
              <a:defRPr sz="1013" b="1"/>
            </a:lvl3pPr>
            <a:lvl4pPr marL="771731" indent="0">
              <a:buNone/>
              <a:defRPr sz="900" b="1"/>
            </a:lvl4pPr>
            <a:lvl5pPr marL="1028975" indent="0">
              <a:buNone/>
              <a:defRPr sz="900" b="1"/>
            </a:lvl5pPr>
            <a:lvl6pPr marL="1286218" indent="0">
              <a:buNone/>
              <a:defRPr sz="900" b="1"/>
            </a:lvl6pPr>
            <a:lvl7pPr marL="1543462" indent="0">
              <a:buNone/>
              <a:defRPr sz="900" b="1"/>
            </a:lvl7pPr>
            <a:lvl8pPr marL="1800705" indent="0">
              <a:buNone/>
              <a:defRPr sz="900" b="1"/>
            </a:lvl8pPr>
            <a:lvl9pPr marL="2057949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2108" y="2114551"/>
            <a:ext cx="3313277" cy="2514601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 marL="1101002">
              <a:defRPr sz="900"/>
            </a:lvl6pPr>
            <a:lvl7pPr marL="1101002">
              <a:defRPr sz="900" baseline="0"/>
            </a:lvl7pPr>
            <a:lvl8pPr marL="1101002">
              <a:defRPr sz="900" baseline="0"/>
            </a:lvl8pPr>
            <a:lvl9pPr marL="1101002">
              <a:defRPr sz="9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8617" y="1428750"/>
            <a:ext cx="3313277" cy="5715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350" b="0"/>
            </a:lvl1pPr>
            <a:lvl2pPr marL="257243" indent="0">
              <a:buNone/>
              <a:defRPr sz="1125" b="1"/>
            </a:lvl2pPr>
            <a:lvl3pPr marL="514487" indent="0">
              <a:buNone/>
              <a:defRPr sz="1013" b="1"/>
            </a:lvl3pPr>
            <a:lvl4pPr marL="771731" indent="0">
              <a:buNone/>
              <a:defRPr sz="900" b="1"/>
            </a:lvl4pPr>
            <a:lvl5pPr marL="1028975" indent="0">
              <a:buNone/>
              <a:defRPr sz="900" b="1"/>
            </a:lvl5pPr>
            <a:lvl6pPr marL="1286218" indent="0">
              <a:buNone/>
              <a:defRPr sz="900" b="1"/>
            </a:lvl6pPr>
            <a:lvl7pPr marL="1543462" indent="0">
              <a:buNone/>
              <a:defRPr sz="900" b="1"/>
            </a:lvl7pPr>
            <a:lvl8pPr marL="1800705" indent="0">
              <a:buNone/>
              <a:defRPr sz="900" b="1"/>
            </a:lvl8pPr>
            <a:lvl9pPr marL="2057949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88617" y="2114551"/>
            <a:ext cx="3313277" cy="2514601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 marL="1101002">
              <a:defRPr sz="900"/>
            </a:lvl5pPr>
            <a:lvl6pPr marL="1101002">
              <a:defRPr sz="900"/>
            </a:lvl6pPr>
            <a:lvl7pPr marL="1101002">
              <a:defRPr sz="900"/>
            </a:lvl7pPr>
            <a:lvl8pPr marL="1101002">
              <a:defRPr sz="900"/>
            </a:lvl8pPr>
            <a:lvl9pPr marL="1101002"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9/18/2019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764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142108" y="1135856"/>
            <a:ext cx="7929246" cy="48006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9/18/2019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560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9/18/2019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27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205978"/>
            <a:ext cx="6859785" cy="765572"/>
          </a:xfrm>
        </p:spPr>
        <p:txBody>
          <a:bodyPr anchor="b">
            <a:noAutofit/>
          </a:bodyPr>
          <a:lstStyle>
            <a:lvl1pPr algn="l">
              <a:defRPr sz="18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2107" y="2571750"/>
            <a:ext cx="2057936" cy="2057400"/>
          </a:xfrm>
        </p:spPr>
        <p:txBody>
          <a:bodyPr anchor="b">
            <a:normAutofit/>
          </a:bodyPr>
          <a:lstStyle>
            <a:lvl1pPr marL="0" indent="0">
              <a:spcBef>
                <a:spcPts val="675"/>
              </a:spcBef>
              <a:buNone/>
              <a:defRPr sz="900"/>
            </a:lvl1pPr>
            <a:lvl2pPr marL="257243" indent="0">
              <a:buNone/>
              <a:defRPr sz="675"/>
            </a:lvl2pPr>
            <a:lvl3pPr marL="514487" indent="0">
              <a:buNone/>
              <a:defRPr sz="563"/>
            </a:lvl3pPr>
            <a:lvl4pPr marL="771731" indent="0">
              <a:buNone/>
              <a:defRPr sz="506"/>
            </a:lvl4pPr>
            <a:lvl5pPr marL="1028975" indent="0">
              <a:buNone/>
              <a:defRPr sz="506"/>
            </a:lvl5pPr>
            <a:lvl6pPr marL="1286218" indent="0">
              <a:buNone/>
              <a:defRPr sz="506"/>
            </a:lvl6pPr>
            <a:lvl7pPr marL="1543462" indent="0">
              <a:buNone/>
              <a:defRPr sz="506"/>
            </a:lvl7pPr>
            <a:lvl8pPr marL="1800705" indent="0">
              <a:buNone/>
              <a:defRPr sz="506"/>
            </a:lvl8pPr>
            <a:lvl9pPr marL="2057949" indent="0">
              <a:buNone/>
              <a:defRPr sz="5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3436" y="1428750"/>
            <a:ext cx="4253068" cy="302895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 baseline="0"/>
            </a:lvl7pPr>
            <a:lvl8pPr>
              <a:defRPr sz="900" baseline="0"/>
            </a:lvl8pPr>
            <a:lvl9pPr>
              <a:defRPr sz="9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3314242" y="1223118"/>
            <a:ext cx="4719500" cy="3431914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9/18/2019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674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205978"/>
            <a:ext cx="6859785" cy="765572"/>
          </a:xfrm>
        </p:spPr>
        <p:txBody>
          <a:bodyPr anchor="b">
            <a:noAutofit/>
          </a:bodyPr>
          <a:lstStyle>
            <a:lvl1pPr algn="l">
              <a:defRPr sz="18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309719" y="1413233"/>
            <a:ext cx="4253068" cy="3031236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1350"/>
            </a:lvl1pPr>
            <a:lvl2pPr marL="257243" indent="0">
              <a:buNone/>
              <a:defRPr sz="1576"/>
            </a:lvl2pPr>
            <a:lvl3pPr marL="514487" indent="0">
              <a:buNone/>
              <a:defRPr sz="1350"/>
            </a:lvl3pPr>
            <a:lvl4pPr marL="771731" indent="0">
              <a:buNone/>
              <a:defRPr sz="1125"/>
            </a:lvl4pPr>
            <a:lvl5pPr marL="1028975" indent="0">
              <a:buNone/>
              <a:defRPr sz="1125"/>
            </a:lvl5pPr>
            <a:lvl6pPr marL="1286218" indent="0">
              <a:buNone/>
              <a:defRPr sz="1125"/>
            </a:lvl6pPr>
            <a:lvl7pPr marL="1543462" indent="0">
              <a:buNone/>
              <a:defRPr sz="1125"/>
            </a:lvl7pPr>
            <a:lvl8pPr marL="1800705" indent="0">
              <a:buNone/>
              <a:defRPr sz="1125"/>
            </a:lvl8pPr>
            <a:lvl9pPr marL="2057949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085908" y="1223118"/>
            <a:ext cx="4719500" cy="3431914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013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1015" y="2558811"/>
            <a:ext cx="2057936" cy="2057400"/>
          </a:xfrm>
        </p:spPr>
        <p:txBody>
          <a:bodyPr anchor="b">
            <a:normAutofit/>
          </a:bodyPr>
          <a:lstStyle>
            <a:lvl1pPr marL="0" indent="0">
              <a:spcBef>
                <a:spcPts val="675"/>
              </a:spcBef>
              <a:buNone/>
              <a:defRPr sz="900"/>
            </a:lvl1pPr>
            <a:lvl2pPr marL="257243" indent="0">
              <a:buNone/>
              <a:defRPr sz="675"/>
            </a:lvl2pPr>
            <a:lvl3pPr marL="514487" indent="0">
              <a:buNone/>
              <a:defRPr sz="563"/>
            </a:lvl3pPr>
            <a:lvl4pPr marL="771731" indent="0">
              <a:buNone/>
              <a:defRPr sz="506"/>
            </a:lvl4pPr>
            <a:lvl5pPr marL="1028975" indent="0">
              <a:buNone/>
              <a:defRPr sz="506"/>
            </a:lvl5pPr>
            <a:lvl6pPr marL="1286218" indent="0">
              <a:buNone/>
              <a:defRPr sz="506"/>
            </a:lvl6pPr>
            <a:lvl7pPr marL="1543462" indent="0">
              <a:buNone/>
              <a:defRPr sz="506"/>
            </a:lvl7pPr>
            <a:lvl8pPr marL="1800705" indent="0">
              <a:buNone/>
              <a:defRPr sz="506"/>
            </a:lvl8pPr>
            <a:lvl9pPr marL="2057949" indent="0">
              <a:buNone/>
              <a:defRPr sz="5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9/18/2019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682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142108" y="1135856"/>
            <a:ext cx="7929246" cy="48006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101002">
              <a:defRPr/>
            </a:lvl6pPr>
            <a:lvl7pPr marL="1101002">
              <a:defRPr/>
            </a:lvl7pPr>
            <a:lvl8pPr marL="1101002">
              <a:defRPr/>
            </a:lvl8pPr>
            <a:lvl9pPr marL="1101002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9/18/2019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758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73233" y="205981"/>
            <a:ext cx="1028968" cy="442631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5150284" y="2604444"/>
            <a:ext cx="4869180" cy="48019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013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456129" y="208362"/>
            <a:ext cx="6859787" cy="4423930"/>
          </a:xfrm>
        </p:spPr>
        <p:txBody>
          <a:bodyPr vert="eaVert"/>
          <a:lstStyle>
            <a:lvl5pPr>
              <a:defRPr/>
            </a:lvl5pPr>
            <a:lvl6pPr marL="70999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9/18/2019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499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52439" y="2059227"/>
            <a:ext cx="8242300" cy="2478400"/>
          </a:xfrm>
        </p:spPr>
        <p:txBody>
          <a:bodyPr>
            <a:noAutofit/>
          </a:bodyPr>
          <a:lstStyle>
            <a:lvl1pPr marL="173834" marR="0" indent="-173834" algn="l" defTabSz="68581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1350">
                <a:solidFill>
                  <a:srgbClr val="58585A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52439" y="1234203"/>
            <a:ext cx="8242300" cy="429594"/>
          </a:xfrm>
        </p:spPr>
        <p:txBody>
          <a:bodyPr>
            <a:noAutofit/>
          </a:bodyPr>
          <a:lstStyle>
            <a:lvl1pPr marL="0" marR="0" indent="0" algn="l" defTabSz="68581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500">
                <a:solidFill>
                  <a:schemeClr val="accent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5454036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51458" y="1776569"/>
            <a:ext cx="3680532" cy="390525"/>
          </a:xfrm>
        </p:spPr>
        <p:txBody>
          <a:bodyPr anchor="b">
            <a:normAutofit/>
          </a:bodyPr>
          <a:lstStyle>
            <a:lvl1pPr marL="0" indent="0" algn="l" defTabSz="685811" rtl="0" eaLnBrk="1" latinLnBrk="0" hangingPunct="1">
              <a:buNone/>
              <a:defRPr lang="en-US" sz="105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5006268" y="1776569"/>
            <a:ext cx="3680532" cy="390525"/>
          </a:xfrm>
        </p:spPr>
        <p:txBody>
          <a:bodyPr anchor="b">
            <a:normAutofit/>
          </a:bodyPr>
          <a:lstStyle>
            <a:lvl1pPr marL="0" indent="0" algn="l" defTabSz="685811" rtl="0" eaLnBrk="1" latinLnBrk="0" hangingPunct="1">
              <a:buNone/>
              <a:defRPr lang="en-US" sz="105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51457" y="2196449"/>
            <a:ext cx="3680532" cy="245115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9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685811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5006267" y="2196449"/>
            <a:ext cx="3680532" cy="245115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9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685811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8927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81619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1199" y="3472344"/>
            <a:ext cx="4520966" cy="4537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01082" y="4197930"/>
            <a:ext cx="4521200" cy="430213"/>
          </a:xfrm>
        </p:spPr>
        <p:txBody>
          <a:bodyPr/>
          <a:lstStyle>
            <a:lvl1pPr marL="0" indent="0" algn="l" defTabSz="45705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400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1082" y="2456054"/>
            <a:ext cx="4521200" cy="967155"/>
          </a:xfrm>
        </p:spPr>
        <p:txBody>
          <a:bodyPr anchor="b"/>
          <a:lstStyle>
            <a:lvl1pPr marL="0" marR="0" indent="0" algn="l" defTabSz="45705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599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082" y="451002"/>
            <a:ext cx="3021347" cy="720204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5814919" y="-17162"/>
            <a:ext cx="3352833" cy="518945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4625687" y="-33738"/>
            <a:ext cx="4561944" cy="5224697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17457470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51435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1591" y="246244"/>
            <a:ext cx="4609170" cy="460917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827914" y="1931830"/>
            <a:ext cx="651710" cy="1279844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1964968" y="1868337"/>
            <a:ext cx="4614254" cy="140682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799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4799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4799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6159657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76764" y="-28655"/>
            <a:ext cx="3381862" cy="5209810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96644" y="-32812"/>
            <a:ext cx="4590972" cy="5223769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4108494" y="1963545"/>
            <a:ext cx="118144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7223235" y="1963545"/>
            <a:ext cx="1285290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9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5649288" y="1963545"/>
            <a:ext cx="1284192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9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4026458" y="4082271"/>
            <a:ext cx="128915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5679835" y="4082271"/>
            <a:ext cx="1176020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2613" y="3133046"/>
            <a:ext cx="879579" cy="799617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7273973" y="4082271"/>
            <a:ext cx="1176020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4343" y="850401"/>
            <a:ext cx="1132061" cy="11320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0005" y="766875"/>
            <a:ext cx="1292266" cy="1292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9104" y="790071"/>
            <a:ext cx="1269134" cy="12691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9709" y="2861874"/>
            <a:ext cx="1318009" cy="13180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0096" y="2909165"/>
            <a:ext cx="1248876" cy="1248876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4185426" y="2691979"/>
            <a:ext cx="4432965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322752" y="418772"/>
            <a:ext cx="2627572" cy="2596981"/>
          </a:xfrm>
          <a:prstGeom prst="rect">
            <a:avLst/>
          </a:prstGeom>
        </p:spPr>
        <p:txBody>
          <a:bodyPr vert="horz" lIns="91416" tIns="45708" rIns="91416" bIns="45708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4337228" algn="l"/>
              </a:tabLst>
            </a:pPr>
            <a:r>
              <a:rPr lang="en-US" sz="3998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353241" y="2967130"/>
            <a:ext cx="2440966" cy="1010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91416" rtlCol="0" anchor="t"/>
          <a:lstStyle/>
          <a:p>
            <a:pPr marL="0" marR="0" lvl="0" indent="0" algn="l" defTabSz="91410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spc="20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91410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spc="20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91410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spc="20" dirty="0" err="1">
                <a:solidFill>
                  <a:schemeClr val="bg2"/>
                </a:solidFill>
              </a:rPr>
              <a:t>PASS.org</a:t>
            </a:r>
            <a:endParaRPr lang="en-US" sz="1200" b="1" spc="2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26206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549619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67858" cy="51435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6174091" y="434931"/>
            <a:ext cx="2993769" cy="381775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10808" y="1003739"/>
            <a:ext cx="4445659" cy="7066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5399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0129" y="1707267"/>
            <a:ext cx="4446338" cy="4537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2399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3929775" y="-94987"/>
            <a:ext cx="1318657" cy="918238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3275" y="4757855"/>
            <a:ext cx="581027" cy="23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0674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4197517" y="-25555"/>
            <a:ext cx="4975050" cy="520870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8394" y="2480537"/>
            <a:ext cx="3248526" cy="470928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498566" y="2944542"/>
            <a:ext cx="3248025" cy="405685"/>
          </a:xfrm>
        </p:spPr>
        <p:txBody>
          <a:bodyPr/>
          <a:lstStyle>
            <a:lvl1pPr marL="0" marR="0" indent="0" algn="l" defTabSz="4570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819506" y="1136067"/>
            <a:ext cx="2947125" cy="268836"/>
          </a:xfrm>
        </p:spPr>
        <p:txBody>
          <a:bodyPr/>
          <a:lstStyle>
            <a:lvl1pPr marL="0" marR="0" indent="0" algn="l" defTabSz="91410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10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498394" y="644769"/>
            <a:ext cx="1443038" cy="1443037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05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5819506" y="1405376"/>
            <a:ext cx="2947125" cy="594513"/>
          </a:xfrm>
        </p:spPr>
        <p:txBody>
          <a:bodyPr/>
          <a:lstStyle>
            <a:lvl1pPr marL="0" marR="0" indent="0" algn="l" defTabSz="91410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05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10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5819506" y="2256323"/>
            <a:ext cx="2947125" cy="268836"/>
          </a:xfrm>
        </p:spPr>
        <p:txBody>
          <a:bodyPr/>
          <a:lstStyle>
            <a:lvl1pPr marL="0" marR="0" indent="0" algn="l" defTabSz="91410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10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5819506" y="2525633"/>
            <a:ext cx="2947125" cy="594513"/>
          </a:xfrm>
        </p:spPr>
        <p:txBody>
          <a:bodyPr/>
          <a:lstStyle>
            <a:lvl1pPr marL="0" marR="0" indent="0" algn="l" defTabSz="91410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05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10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819506" y="3360045"/>
            <a:ext cx="2947125" cy="268836"/>
          </a:xfrm>
        </p:spPr>
        <p:txBody>
          <a:bodyPr/>
          <a:lstStyle>
            <a:lvl1pPr marL="0" marR="0" indent="0" algn="l" defTabSz="91410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10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819506" y="3629354"/>
            <a:ext cx="2947125" cy="594513"/>
          </a:xfrm>
        </p:spPr>
        <p:txBody>
          <a:bodyPr/>
          <a:lstStyle>
            <a:lvl1pPr marL="0" marR="0" indent="0" algn="l" defTabSz="91410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05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10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882039" y="3484161"/>
            <a:ext cx="869950" cy="261938"/>
          </a:xfrm>
        </p:spPr>
        <p:txBody>
          <a:bodyPr/>
          <a:lstStyle>
            <a:lvl1pPr marL="0" algn="l" defTabSz="914103" rtl="0" eaLnBrk="1" latinLnBrk="0" hangingPunct="1">
              <a:defRPr lang="en-US" sz="11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100" dirty="0">
                <a:solidFill>
                  <a:schemeClr val="accent1"/>
                </a:solidFill>
              </a:rPr>
              <a:t>/</a:t>
            </a:r>
            <a:r>
              <a:rPr lang="en-US" sz="1100" dirty="0" err="1">
                <a:solidFill>
                  <a:schemeClr val="accent1"/>
                </a:solidFill>
              </a:rPr>
              <a:t>yourname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884503" y="3868790"/>
            <a:ext cx="1035158" cy="261938"/>
          </a:xfrm>
        </p:spPr>
        <p:txBody>
          <a:bodyPr/>
          <a:lstStyle>
            <a:lvl1pPr marL="0" algn="l" defTabSz="914103" rtl="0" eaLnBrk="1" latinLnBrk="0" hangingPunct="1">
              <a:defRPr lang="en-US" sz="11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100">
                <a:solidFill>
                  <a:schemeClr val="accent1"/>
                </a:solidFill>
              </a:rPr>
              <a:t>@</a:t>
            </a:r>
            <a:r>
              <a:rPr lang="en-US" sz="1100" dirty="0" err="1">
                <a:solidFill>
                  <a:schemeClr val="accent1"/>
                </a:solidFill>
              </a:rPr>
              <a:t>yourhandle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881086" y="4243503"/>
            <a:ext cx="869950" cy="261938"/>
          </a:xfrm>
        </p:spPr>
        <p:txBody>
          <a:bodyPr/>
          <a:lstStyle>
            <a:lvl1pPr marL="0" algn="l" defTabSz="914103" rtl="0" eaLnBrk="1" latinLnBrk="0" hangingPunct="1">
              <a:defRPr lang="en-US" sz="11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100" dirty="0" err="1">
                <a:solidFill>
                  <a:schemeClr val="accent1"/>
                </a:solidFill>
              </a:rPr>
              <a:t>yourname</a:t>
            </a:r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14944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70457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197850" y="4005943"/>
            <a:ext cx="1105586" cy="1123044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22029" y="1939956"/>
            <a:ext cx="8242300" cy="1964387"/>
          </a:xfrm>
        </p:spPr>
        <p:txBody>
          <a:bodyPr>
            <a:noAutofit/>
          </a:bodyPr>
          <a:lstStyle>
            <a:lvl1pPr marL="231700" marR="0" indent="-231700" algn="l" defTabSz="91410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1799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322029" y="909249"/>
            <a:ext cx="8242300" cy="429594"/>
          </a:xfrm>
        </p:spPr>
        <p:txBody>
          <a:bodyPr>
            <a:noAutofit/>
          </a:bodyPr>
          <a:lstStyle>
            <a:lvl1pPr marL="0" marR="0" indent="0" algn="l" defTabSz="91410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3863949" y="-141123"/>
            <a:ext cx="1416106" cy="9191717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69184" y="4731659"/>
            <a:ext cx="700645" cy="29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0134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22029" y="1505143"/>
            <a:ext cx="8261350" cy="448355"/>
          </a:xfrm>
        </p:spPr>
        <p:txBody>
          <a:bodyPr anchor="b"/>
          <a:lstStyle>
            <a:lvl1pPr marL="0" indent="0">
              <a:buNone/>
              <a:defRPr sz="2799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295179" marR="0" indent="-295179" algn="l" defTabSz="91410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322029" y="1952030"/>
            <a:ext cx="8261350" cy="407104"/>
          </a:xfrm>
        </p:spPr>
        <p:txBody>
          <a:bodyPr/>
          <a:lstStyle>
            <a:lvl1pPr marL="0" indent="0">
              <a:buNone/>
              <a:defRPr sz="1599">
                <a:solidFill>
                  <a:schemeClr val="tx1"/>
                </a:solidFill>
              </a:defRPr>
            </a:lvl1pPr>
            <a:lvl3pPr marL="295179" marR="0" indent="-295179" algn="l" defTabSz="91410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322029" y="2536423"/>
            <a:ext cx="8261350" cy="448355"/>
          </a:xfr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295179" marR="0" indent="-295179" algn="l" defTabSz="91410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22029" y="2983310"/>
            <a:ext cx="8261350" cy="407104"/>
          </a:xfrm>
        </p:spPr>
        <p:txBody>
          <a:bodyPr/>
          <a:lstStyle>
            <a:lvl1pPr marL="0" indent="0">
              <a:buNone/>
              <a:defRPr sz="1599">
                <a:solidFill>
                  <a:schemeClr val="tx1"/>
                </a:solidFill>
              </a:defRPr>
            </a:lvl1pPr>
            <a:lvl3pPr marL="295179" marR="0" indent="-295179" algn="l" defTabSz="91410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22029" y="3540199"/>
            <a:ext cx="8261350" cy="448355"/>
          </a:xfrm>
        </p:spPr>
        <p:txBody>
          <a:bodyPr anchor="b"/>
          <a:lstStyle>
            <a:lvl1pPr marL="0" indent="0">
              <a:buNone/>
              <a:defRPr sz="1400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295179" marR="0" indent="-295179" algn="l" defTabSz="91410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322029" y="3987087"/>
            <a:ext cx="8261350" cy="407104"/>
          </a:xfrm>
        </p:spPr>
        <p:txBody>
          <a:bodyPr/>
          <a:lstStyle>
            <a:lvl1pPr marL="0" indent="0">
              <a:buNone/>
              <a:defRPr sz="1599">
                <a:solidFill>
                  <a:schemeClr val="tx1"/>
                </a:solidFill>
              </a:defRPr>
            </a:lvl1pPr>
            <a:lvl3pPr marL="295179" marR="0" indent="-295179" algn="l" defTabSz="91410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30786429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316286" y="1760668"/>
            <a:ext cx="3680532" cy="390525"/>
          </a:xfrm>
        </p:spPr>
        <p:txBody>
          <a:bodyPr anchor="b">
            <a:noAutofit/>
          </a:bodyPr>
          <a:lstStyle>
            <a:lvl1pPr marL="0" indent="0" algn="l" defTabSz="914103" rtl="0" eaLnBrk="1" latinLnBrk="0" hangingPunct="1">
              <a:buNone/>
              <a:defRPr lang="en-US" sz="2000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10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4871096" y="1760668"/>
            <a:ext cx="3680532" cy="390525"/>
          </a:xfrm>
        </p:spPr>
        <p:txBody>
          <a:bodyPr anchor="b">
            <a:noAutofit/>
          </a:bodyPr>
          <a:lstStyle>
            <a:lvl1pPr marL="0" indent="0" algn="l" defTabSz="914103" rtl="0" eaLnBrk="1" latinLnBrk="0" hangingPunct="1">
              <a:buNone/>
              <a:defRPr lang="en-US" sz="2000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10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316285" y="2212351"/>
            <a:ext cx="3680532" cy="245115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400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10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4871095" y="2212351"/>
            <a:ext cx="3680532" cy="245115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400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10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9312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52438" y="2059225"/>
            <a:ext cx="8242300" cy="2478400"/>
          </a:xfrm>
        </p:spPr>
        <p:txBody>
          <a:bodyPr>
            <a:noAutofit/>
          </a:bodyPr>
          <a:lstStyle>
            <a:lvl1pPr marL="231775" marR="0" indent="-2317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1800">
                <a:solidFill>
                  <a:srgbClr val="58585A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52438" y="1234203"/>
            <a:ext cx="8242300" cy="42959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000">
                <a:solidFill>
                  <a:schemeClr val="accent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6287" y="1760668"/>
            <a:ext cx="2601844" cy="390525"/>
          </a:xfrm>
        </p:spPr>
        <p:txBody>
          <a:bodyPr anchor="b">
            <a:noAutofit/>
          </a:bodyPr>
          <a:lstStyle>
            <a:lvl1pPr marL="0" indent="0" algn="l" defTabSz="914103" rtl="0" eaLnBrk="1" latinLnBrk="0" hangingPunct="1">
              <a:buNone/>
              <a:defRPr lang="en-US" sz="2000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10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286" y="2228253"/>
            <a:ext cx="2601844" cy="245115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400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10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58270" y="1760668"/>
            <a:ext cx="2601844" cy="390525"/>
          </a:xfrm>
        </p:spPr>
        <p:txBody>
          <a:bodyPr anchor="b">
            <a:noAutofit/>
          </a:bodyPr>
          <a:lstStyle>
            <a:lvl1pPr marL="0" indent="0" algn="l" defTabSz="914103" rtl="0" eaLnBrk="1" latinLnBrk="0" hangingPunct="1">
              <a:buNone/>
              <a:defRPr lang="en-US" sz="2000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10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58270" y="2228253"/>
            <a:ext cx="2601844" cy="245115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400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10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00250" y="1760668"/>
            <a:ext cx="2601844" cy="390525"/>
          </a:xfrm>
        </p:spPr>
        <p:txBody>
          <a:bodyPr anchor="b">
            <a:noAutofit/>
          </a:bodyPr>
          <a:lstStyle>
            <a:lvl1pPr marL="0" indent="0" algn="l" defTabSz="914103" rtl="0" eaLnBrk="1" latinLnBrk="0" hangingPunct="1">
              <a:buNone/>
              <a:defRPr lang="en-US" sz="2000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10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00250" y="2228253"/>
            <a:ext cx="2601844" cy="245115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400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10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340448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2029" y="1331131"/>
            <a:ext cx="8229601" cy="32851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000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1799">
                <a:solidFill>
                  <a:schemeClr val="tx1"/>
                </a:solidFill>
                <a:latin typeface="Consolas"/>
                <a:cs typeface="Consolas"/>
              </a:defRPr>
            </a:lvl2pPr>
            <a:lvl3pPr marL="295179" indent="0">
              <a:buClr>
                <a:schemeClr val="accent3"/>
              </a:buClr>
              <a:buFontTx/>
              <a:buNone/>
              <a:defRPr sz="1599">
                <a:solidFill>
                  <a:schemeClr val="tx1"/>
                </a:solidFill>
                <a:latin typeface="Consolas"/>
                <a:cs typeface="Consolas"/>
              </a:defRPr>
            </a:lvl3pPr>
            <a:lvl4pPr marL="579250" indent="0">
              <a:buClr>
                <a:schemeClr val="accent3"/>
              </a:buClr>
              <a:buFontTx/>
              <a:buNone/>
              <a:defRPr sz="1599">
                <a:solidFill>
                  <a:schemeClr val="tx1"/>
                </a:solidFill>
                <a:latin typeface="Consolas"/>
                <a:cs typeface="Consolas"/>
              </a:defRPr>
            </a:lvl4pPr>
            <a:lvl5pPr marL="845864" indent="0">
              <a:buClr>
                <a:schemeClr val="accent3"/>
              </a:buClr>
              <a:buFontTx/>
              <a:buNone/>
              <a:defRPr sz="1599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046416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29274" y="-12755"/>
            <a:ext cx="3650693" cy="5190654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53599" y="-49167"/>
            <a:ext cx="4813268" cy="524079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6" name="Rectangle 5"/>
          <p:cNvSpPr/>
          <p:nvPr userDrawn="1"/>
        </p:nvSpPr>
        <p:spPr>
          <a:xfrm>
            <a:off x="4692823" y="2678744"/>
            <a:ext cx="30199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>
                <a:solidFill>
                  <a:schemeClr val="tx1"/>
                </a:solidFill>
              </a:rPr>
              <a:t>Download the </a:t>
            </a:r>
            <a:r>
              <a:rPr lang="en-US" sz="1400" b="1" dirty="0" err="1">
                <a:solidFill>
                  <a:schemeClr val="tx1"/>
                </a:solidFill>
              </a:rPr>
              <a:t>GuideBook</a:t>
            </a:r>
            <a:r>
              <a:rPr lang="en-US" sz="1400" b="1" dirty="0">
                <a:solidFill>
                  <a:schemeClr val="tx1"/>
                </a:solidFill>
              </a:rPr>
              <a:t> App </a:t>
            </a:r>
            <a:r>
              <a:rPr lang="en-US" sz="1400" dirty="0">
                <a:solidFill>
                  <a:schemeClr val="tx1"/>
                </a:solidFill>
              </a:rPr>
              <a:t>and search: PASS </a:t>
            </a:r>
            <a:r>
              <a:rPr lang="en-US" sz="1400">
                <a:solidFill>
                  <a:schemeClr val="tx1"/>
                </a:solidFill>
              </a:rPr>
              <a:t>Summit 2018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692824" y="3379306"/>
            <a:ext cx="386278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>
                <a:solidFill>
                  <a:schemeClr val="tx1"/>
                </a:solidFill>
              </a:rPr>
              <a:t>Follow the QR code link </a:t>
            </a:r>
            <a:r>
              <a:rPr lang="en-US" sz="1400" dirty="0">
                <a:solidFill>
                  <a:schemeClr val="tx1"/>
                </a:solidFill>
              </a:rPr>
              <a:t>displayed on session signage throughout the conference venue and in the program guide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427864" y="1695121"/>
            <a:ext cx="2627572" cy="1816871"/>
            <a:chOff x="427863" y="1753641"/>
            <a:chExt cx="2627572" cy="1816870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4337228" algn="l"/>
                </a:tabLst>
              </a:pPr>
              <a:r>
                <a:rPr lang="en-US" sz="3998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1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0" kern="1200" spc="20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4692823" y="2052738"/>
            <a:ext cx="27549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>
                <a:solidFill>
                  <a:schemeClr val="tx1"/>
                </a:solidFill>
              </a:rPr>
              <a:t>Go to </a:t>
            </a:r>
            <a:r>
              <a:rPr lang="en-US" sz="1400" b="1" dirty="0" err="1">
                <a:solidFill>
                  <a:schemeClr val="tx1"/>
                </a:solidFill>
              </a:rPr>
              <a:t>passSummit.com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3911254" y="1192318"/>
            <a:ext cx="3857173" cy="4677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000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3933410" y="3421997"/>
            <a:ext cx="573141" cy="57314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3933410" y="2669657"/>
            <a:ext cx="573141" cy="57314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3933410" y="1933595"/>
            <a:ext cx="573141" cy="57314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9" name="Shape 2683"/>
          <p:cNvSpPr/>
          <p:nvPr userDrawn="1"/>
        </p:nvSpPr>
        <p:spPr>
          <a:xfrm>
            <a:off x="4127947" y="2060689"/>
            <a:ext cx="235922" cy="326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19040" tIns="19040" rIns="19040" bIns="19040" anchor="ctr"/>
          <a:lstStyle/>
          <a:p>
            <a:pPr defTabSz="228458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4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4077269" y="2820971"/>
            <a:ext cx="283471" cy="283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19040" tIns="19040" rIns="19040" bIns="19040" anchor="ctr"/>
          <a:lstStyle/>
          <a:p>
            <a:pPr defTabSz="228458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4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4138106" y="3552997"/>
            <a:ext cx="167157" cy="306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19040" tIns="19040" rIns="19040" bIns="19040" anchor="ctr"/>
          <a:lstStyle/>
          <a:p>
            <a:pPr defTabSz="228458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4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3933411" y="903481"/>
            <a:ext cx="48289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1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spc="2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36917308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3863949" y="-141123"/>
            <a:ext cx="1416106" cy="9191717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377567" y="1016107"/>
            <a:ext cx="4445659" cy="706657"/>
          </a:xfrm>
          <a:prstGeom prst="rect">
            <a:avLst/>
          </a:prstGeom>
        </p:spPr>
        <p:txBody>
          <a:bodyPr vert="horz" lIns="91416" tIns="45708" rIns="91416" bIns="45708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5399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14479" y="2615645"/>
            <a:ext cx="1533525" cy="276225"/>
          </a:xfrm>
        </p:spPr>
        <p:txBody>
          <a:bodyPr/>
          <a:lstStyle>
            <a:lvl1pPr marL="0" algn="l" defTabSz="914103" rtl="0" eaLnBrk="1" latinLnBrk="0" hangingPunct="1"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100" dirty="0" err="1">
                <a:solidFill>
                  <a:schemeClr val="accent1"/>
                </a:solidFill>
              </a:rPr>
              <a:t>email@company.com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498" y="2615645"/>
            <a:ext cx="1533525" cy="276225"/>
          </a:xfrm>
        </p:spPr>
        <p:txBody>
          <a:bodyPr/>
          <a:lstStyle>
            <a:lvl1pPr marL="0" algn="l" defTabSz="914103" rtl="0" eaLnBrk="1" latinLnBrk="0" hangingPunct="1"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100" dirty="0">
                <a:solidFill>
                  <a:schemeClr val="accent1"/>
                </a:solidFill>
              </a:rPr>
              <a:t>@</a:t>
            </a:r>
            <a:r>
              <a:rPr lang="en-US" sz="1100" dirty="0" err="1">
                <a:solidFill>
                  <a:schemeClr val="accent1"/>
                </a:solidFill>
              </a:rPr>
              <a:t>yourhandle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2683" y="2052185"/>
            <a:ext cx="5033962" cy="436576"/>
          </a:xfrm>
        </p:spPr>
        <p:txBody>
          <a:bodyPr/>
          <a:lstStyle>
            <a:lvl1pPr marL="0" indent="0" algn="l" defTabSz="91410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000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7567944" y="3144193"/>
            <a:ext cx="1126709" cy="11445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C10DC-BED7-4E4A-8BE1-DCD5CC81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69184" y="4731659"/>
            <a:ext cx="700645" cy="29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43468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1199" y="3472344"/>
            <a:ext cx="4520966" cy="4537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/>
              <a:t>Subtitle</a:t>
            </a:r>
            <a:endParaRPr lang="en-US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01082" y="4197929"/>
            <a:ext cx="4521200" cy="430213"/>
          </a:xfrm>
        </p:spPr>
        <p:txBody>
          <a:bodyPr/>
          <a:lstStyle>
            <a:lvl1pPr marL="0" indent="0" algn="l" defTabSz="45705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400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1082" y="2456054"/>
            <a:ext cx="4521200" cy="967155"/>
          </a:xfrm>
        </p:spPr>
        <p:txBody>
          <a:bodyPr anchor="b"/>
          <a:lstStyle>
            <a:lvl1pPr marL="0" marR="0" indent="0" algn="l" defTabSz="45705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599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Title here: No </a:t>
            </a:r>
          </a:p>
          <a:p>
            <a:pPr lvl="0"/>
            <a:r>
              <a:rPr lang="en-US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082" y="451002"/>
            <a:ext cx="3021347" cy="720204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5814919" y="-17162"/>
            <a:ext cx="3352833" cy="518945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4625687" y="-33738"/>
            <a:ext cx="4561944" cy="5224697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245907746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51435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1591" y="246244"/>
            <a:ext cx="4609170" cy="460917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827914" y="1931830"/>
            <a:ext cx="651710" cy="1279844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1964967" y="1868337"/>
            <a:ext cx="4614254" cy="140682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799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4799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4799" b="0" i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24977165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76764" y="-28656"/>
            <a:ext cx="3381862" cy="5209810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96644" y="-32812"/>
            <a:ext cx="4590972" cy="5223769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4108494" y="1963545"/>
            <a:ext cx="118144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7223235" y="1963545"/>
            <a:ext cx="1285290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5649288" y="1963545"/>
            <a:ext cx="1284192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4026458" y="4082270"/>
            <a:ext cx="128915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5679834" y="4082270"/>
            <a:ext cx="117602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2613" y="3133046"/>
            <a:ext cx="879579" cy="799617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7273972" y="4082270"/>
            <a:ext cx="117602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4342" y="850400"/>
            <a:ext cx="1132061" cy="11320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0005" y="766875"/>
            <a:ext cx="1292266" cy="1292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9104" y="790071"/>
            <a:ext cx="1269134" cy="12691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9709" y="2861873"/>
            <a:ext cx="1318008" cy="13180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0095" y="2909165"/>
            <a:ext cx="1248876" cy="1248876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4185426" y="2691979"/>
            <a:ext cx="4432965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322752" y="418771"/>
            <a:ext cx="2627572" cy="2596981"/>
          </a:xfrm>
          <a:prstGeom prst="rect">
            <a:avLst/>
          </a:prstGeom>
        </p:spPr>
        <p:txBody>
          <a:bodyPr vert="horz" lIns="91416" tIns="45708" rIns="91416" bIns="45708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4337228" algn="l"/>
              </a:tabLst>
            </a:pPr>
            <a:r>
              <a:rPr lang="en-US" sz="3998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353241" y="2967130"/>
            <a:ext cx="2440965" cy="1010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91416" rtlCol="0" anchor="t"/>
          <a:lstStyle/>
          <a:p>
            <a:pPr marL="0" marR="0" lvl="0" indent="0" algn="l" defTabSz="91410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spc="2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91410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spc="2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91410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spc="20" err="1">
                <a:solidFill>
                  <a:schemeClr val="bg2"/>
                </a:solidFill>
              </a:rPr>
              <a:t>PASS.org</a:t>
            </a:r>
            <a:endParaRPr lang="en-US" sz="1200" b="1" spc="2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62702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952946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67858" cy="51435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6174090" y="434931"/>
            <a:ext cx="2993769" cy="381775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10808" y="1003739"/>
            <a:ext cx="4445658" cy="7066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5399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/>
              <a:t>Title here</a:t>
            </a:r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0129" y="1707267"/>
            <a:ext cx="4446338" cy="4537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2399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/>
              <a:t>Subtitle</a:t>
            </a:r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3929774" y="-94987"/>
            <a:ext cx="1318657" cy="918238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3274" y="4757854"/>
            <a:ext cx="581027" cy="23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4268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4197517" y="-25555"/>
            <a:ext cx="4975050" cy="520870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8394" y="2480537"/>
            <a:ext cx="3248526" cy="470928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498566" y="2944542"/>
            <a:ext cx="3248025" cy="405685"/>
          </a:xfrm>
        </p:spPr>
        <p:txBody>
          <a:bodyPr/>
          <a:lstStyle>
            <a:lvl1pPr marL="0" marR="0" indent="0" algn="l" defTabSz="4570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819506" y="1136067"/>
            <a:ext cx="2947125" cy="268836"/>
          </a:xfrm>
        </p:spPr>
        <p:txBody>
          <a:bodyPr/>
          <a:lstStyle>
            <a:lvl1pPr marL="0" marR="0" indent="0" algn="l" defTabSz="91410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10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498394" y="644769"/>
            <a:ext cx="1443038" cy="1443037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050"/>
            </a:lvl1pPr>
          </a:lstStyle>
          <a:p>
            <a:r>
              <a:rPr lang="en-US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5819506" y="1405376"/>
            <a:ext cx="2947125" cy="594513"/>
          </a:xfrm>
        </p:spPr>
        <p:txBody>
          <a:bodyPr/>
          <a:lstStyle>
            <a:lvl1pPr marL="0" marR="0" indent="0" algn="l" defTabSz="91410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05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10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5819506" y="2256323"/>
            <a:ext cx="2947125" cy="268836"/>
          </a:xfrm>
        </p:spPr>
        <p:txBody>
          <a:bodyPr/>
          <a:lstStyle>
            <a:lvl1pPr marL="0" marR="0" indent="0" algn="l" defTabSz="91410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10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5819506" y="2525633"/>
            <a:ext cx="2947125" cy="594513"/>
          </a:xfrm>
        </p:spPr>
        <p:txBody>
          <a:bodyPr/>
          <a:lstStyle>
            <a:lvl1pPr marL="0" marR="0" indent="0" algn="l" defTabSz="91410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05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10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819506" y="3360045"/>
            <a:ext cx="2947125" cy="268836"/>
          </a:xfrm>
        </p:spPr>
        <p:txBody>
          <a:bodyPr/>
          <a:lstStyle>
            <a:lvl1pPr marL="0" marR="0" indent="0" algn="l" defTabSz="91410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10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819506" y="3629354"/>
            <a:ext cx="2947125" cy="594513"/>
          </a:xfrm>
        </p:spPr>
        <p:txBody>
          <a:bodyPr/>
          <a:lstStyle>
            <a:lvl1pPr marL="0" marR="0" indent="0" algn="l" defTabSz="91410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05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10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882039" y="3484160"/>
            <a:ext cx="869950" cy="261938"/>
          </a:xfrm>
        </p:spPr>
        <p:txBody>
          <a:bodyPr/>
          <a:lstStyle>
            <a:lvl1pPr marL="0" algn="l" defTabSz="914103" rtl="0" eaLnBrk="1" latinLnBrk="0" hangingPunct="1">
              <a:defRPr lang="en-US" sz="11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100">
                <a:solidFill>
                  <a:schemeClr val="accent1"/>
                </a:solidFill>
              </a:rPr>
              <a:t>/</a:t>
            </a:r>
            <a:r>
              <a:rPr lang="en-US" sz="1100" err="1">
                <a:solidFill>
                  <a:schemeClr val="accent1"/>
                </a:solidFill>
              </a:rPr>
              <a:t>yourname</a:t>
            </a:r>
            <a:endParaRPr lang="en-US" sz="110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884503" y="3868789"/>
            <a:ext cx="1035159" cy="261938"/>
          </a:xfrm>
        </p:spPr>
        <p:txBody>
          <a:bodyPr/>
          <a:lstStyle>
            <a:lvl1pPr marL="0" algn="l" defTabSz="914103" rtl="0" eaLnBrk="1" latinLnBrk="0" hangingPunct="1">
              <a:defRPr lang="en-US" sz="11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100">
                <a:solidFill>
                  <a:schemeClr val="accent1"/>
                </a:solidFill>
              </a:rPr>
              <a:t>@</a:t>
            </a:r>
            <a:r>
              <a:rPr lang="en-US" sz="1100" err="1">
                <a:solidFill>
                  <a:schemeClr val="accent1"/>
                </a:solidFill>
              </a:rPr>
              <a:t>yourhandle</a:t>
            </a:r>
            <a:endParaRPr lang="en-US" sz="110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881086" y="4243502"/>
            <a:ext cx="869950" cy="261938"/>
          </a:xfrm>
        </p:spPr>
        <p:txBody>
          <a:bodyPr/>
          <a:lstStyle>
            <a:lvl1pPr marL="0" algn="l" defTabSz="914103" rtl="0" eaLnBrk="1" latinLnBrk="0" hangingPunct="1">
              <a:defRPr lang="en-US" sz="11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100" err="1">
                <a:solidFill>
                  <a:schemeClr val="accent1"/>
                </a:solidFill>
              </a:rPr>
              <a:t>yourname</a:t>
            </a:r>
            <a:endParaRPr lang="en-US" sz="11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39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31800" y="1505141"/>
            <a:ext cx="8261350" cy="448355"/>
          </a:xfrm>
        </p:spPr>
        <p:txBody>
          <a:bodyPr anchor="b"/>
          <a:lstStyle>
            <a:lvl1pPr marL="0" indent="0">
              <a:buNone/>
              <a:defRPr sz="2800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295275" marR="0" indent="-2952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31800" y="1952028"/>
            <a:ext cx="8261350" cy="40710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3pPr marL="295275" marR="0" indent="-2952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31800" y="2536420"/>
            <a:ext cx="8261350" cy="448355"/>
          </a:xfr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295275" marR="0" indent="-2952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31800" y="2983308"/>
            <a:ext cx="8261350" cy="40710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3pPr marL="295275" marR="0" indent="-2952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31800" y="3540197"/>
            <a:ext cx="8261350" cy="448355"/>
          </a:xfrm>
        </p:spPr>
        <p:txBody>
          <a:bodyPr anchor="b"/>
          <a:lstStyle>
            <a:lvl1pPr marL="0" indent="0">
              <a:buNone/>
              <a:defRPr sz="1400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295275" marR="0" indent="-2952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31800" y="3987085"/>
            <a:ext cx="8261350" cy="40710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3pPr marL="295275" marR="0" indent="-2952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183441841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838327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197851" y="4005943"/>
            <a:ext cx="1105586" cy="1123044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22029" y="1939956"/>
            <a:ext cx="8242300" cy="1964387"/>
          </a:xfrm>
        </p:spPr>
        <p:txBody>
          <a:bodyPr>
            <a:noAutofit/>
          </a:bodyPr>
          <a:lstStyle>
            <a:lvl1pPr marL="231700" marR="0" indent="-231700" algn="l" defTabSz="91410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1799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322029" y="909249"/>
            <a:ext cx="8242300" cy="429594"/>
          </a:xfrm>
        </p:spPr>
        <p:txBody>
          <a:bodyPr>
            <a:noAutofit/>
          </a:bodyPr>
          <a:lstStyle>
            <a:lvl1pPr marL="0" marR="0" indent="0" algn="l" defTabSz="91410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3863948" y="-141123"/>
            <a:ext cx="1416106" cy="9191717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69184" y="4731658"/>
            <a:ext cx="700645" cy="29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7337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22029" y="1505143"/>
            <a:ext cx="8261349" cy="448355"/>
          </a:xfrm>
        </p:spPr>
        <p:txBody>
          <a:bodyPr anchor="b"/>
          <a:lstStyle>
            <a:lvl1pPr marL="0" indent="0">
              <a:buNone/>
              <a:defRPr sz="2799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295179" marR="0" indent="-295179" algn="l" defTabSz="91410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322029" y="1952029"/>
            <a:ext cx="8261349" cy="407104"/>
          </a:xfrm>
        </p:spPr>
        <p:txBody>
          <a:bodyPr/>
          <a:lstStyle>
            <a:lvl1pPr marL="0" indent="0">
              <a:buNone/>
              <a:defRPr sz="1599">
                <a:solidFill>
                  <a:schemeClr val="tx1"/>
                </a:solidFill>
              </a:defRPr>
            </a:lvl1pPr>
            <a:lvl3pPr marL="295179" marR="0" indent="-295179" algn="l" defTabSz="91410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322029" y="2536422"/>
            <a:ext cx="8261349" cy="448355"/>
          </a:xfr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295179" marR="0" indent="-295179" algn="l" defTabSz="91410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22029" y="2983309"/>
            <a:ext cx="8261349" cy="407104"/>
          </a:xfrm>
        </p:spPr>
        <p:txBody>
          <a:bodyPr/>
          <a:lstStyle>
            <a:lvl1pPr marL="0" indent="0">
              <a:buNone/>
              <a:defRPr sz="1599">
                <a:solidFill>
                  <a:schemeClr val="tx1"/>
                </a:solidFill>
              </a:defRPr>
            </a:lvl1pPr>
            <a:lvl3pPr marL="295179" marR="0" indent="-295179" algn="l" defTabSz="91410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22029" y="3540199"/>
            <a:ext cx="8261349" cy="448355"/>
          </a:xfrm>
        </p:spPr>
        <p:txBody>
          <a:bodyPr anchor="b"/>
          <a:lstStyle>
            <a:lvl1pPr marL="0" indent="0">
              <a:buNone/>
              <a:defRPr sz="1400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295179" marR="0" indent="-295179" algn="l" defTabSz="91410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322029" y="3987086"/>
            <a:ext cx="8261349" cy="407104"/>
          </a:xfrm>
        </p:spPr>
        <p:txBody>
          <a:bodyPr/>
          <a:lstStyle>
            <a:lvl1pPr marL="0" indent="0">
              <a:buNone/>
              <a:defRPr sz="1599">
                <a:solidFill>
                  <a:schemeClr val="tx1"/>
                </a:solidFill>
              </a:defRPr>
            </a:lvl1pPr>
            <a:lvl3pPr marL="295179" marR="0" indent="-295179" algn="l" defTabSz="91410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68008711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316286" y="1760668"/>
            <a:ext cx="3680532" cy="390525"/>
          </a:xfrm>
        </p:spPr>
        <p:txBody>
          <a:bodyPr anchor="b">
            <a:noAutofit/>
          </a:bodyPr>
          <a:lstStyle>
            <a:lvl1pPr marL="0" indent="0" algn="l" defTabSz="914103" rtl="0" eaLnBrk="1" latinLnBrk="0" hangingPunct="1">
              <a:buNone/>
              <a:defRPr lang="en-US" sz="2000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10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4871097" y="1760668"/>
            <a:ext cx="3680532" cy="390525"/>
          </a:xfrm>
        </p:spPr>
        <p:txBody>
          <a:bodyPr anchor="b">
            <a:noAutofit/>
          </a:bodyPr>
          <a:lstStyle>
            <a:lvl1pPr marL="0" indent="0" algn="l" defTabSz="914103" rtl="0" eaLnBrk="1" latinLnBrk="0" hangingPunct="1">
              <a:buNone/>
              <a:defRPr lang="en-US" sz="2000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10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316285" y="2212351"/>
            <a:ext cx="3680532" cy="245115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400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10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4871095" y="2212351"/>
            <a:ext cx="3680532" cy="245115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400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10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151571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6286" y="1760668"/>
            <a:ext cx="2601844" cy="390525"/>
          </a:xfrm>
        </p:spPr>
        <p:txBody>
          <a:bodyPr anchor="b">
            <a:noAutofit/>
          </a:bodyPr>
          <a:lstStyle>
            <a:lvl1pPr marL="0" indent="0" algn="l" defTabSz="914103" rtl="0" eaLnBrk="1" latinLnBrk="0" hangingPunct="1">
              <a:buNone/>
              <a:defRPr lang="en-US" sz="2000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10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285" y="2228253"/>
            <a:ext cx="2601844" cy="245115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400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10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58270" y="1760668"/>
            <a:ext cx="2601844" cy="390525"/>
          </a:xfrm>
        </p:spPr>
        <p:txBody>
          <a:bodyPr anchor="b">
            <a:noAutofit/>
          </a:bodyPr>
          <a:lstStyle>
            <a:lvl1pPr marL="0" indent="0" algn="l" defTabSz="914103" rtl="0" eaLnBrk="1" latinLnBrk="0" hangingPunct="1">
              <a:buNone/>
              <a:defRPr lang="en-US" sz="2000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10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58269" y="2228253"/>
            <a:ext cx="2601844" cy="245115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400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10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00250" y="1760668"/>
            <a:ext cx="2601844" cy="390525"/>
          </a:xfrm>
        </p:spPr>
        <p:txBody>
          <a:bodyPr anchor="b">
            <a:noAutofit/>
          </a:bodyPr>
          <a:lstStyle>
            <a:lvl1pPr marL="0" indent="0" algn="l" defTabSz="914103" rtl="0" eaLnBrk="1" latinLnBrk="0" hangingPunct="1">
              <a:buNone/>
              <a:defRPr lang="en-US" sz="2000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91410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00249" y="2228253"/>
            <a:ext cx="2601844" cy="245115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400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10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40104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2029" y="1331131"/>
            <a:ext cx="8229600" cy="32851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000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1799">
                <a:solidFill>
                  <a:schemeClr val="tx1"/>
                </a:solidFill>
                <a:latin typeface="Consolas"/>
                <a:cs typeface="Consolas"/>
              </a:defRPr>
            </a:lvl2pPr>
            <a:lvl3pPr marL="295179" indent="0">
              <a:buClr>
                <a:schemeClr val="accent3"/>
              </a:buClr>
              <a:buFontTx/>
              <a:buNone/>
              <a:defRPr sz="1599">
                <a:solidFill>
                  <a:schemeClr val="tx1"/>
                </a:solidFill>
                <a:latin typeface="Consolas"/>
                <a:cs typeface="Consolas"/>
              </a:defRPr>
            </a:lvl3pPr>
            <a:lvl4pPr marL="579250" indent="0">
              <a:buClr>
                <a:schemeClr val="accent3"/>
              </a:buClr>
              <a:buFontTx/>
              <a:buNone/>
              <a:defRPr sz="1599">
                <a:solidFill>
                  <a:schemeClr val="tx1"/>
                </a:solidFill>
                <a:latin typeface="Consolas"/>
                <a:cs typeface="Consolas"/>
              </a:defRPr>
            </a:lvl4pPr>
            <a:lvl5pPr marL="845864" indent="0">
              <a:buClr>
                <a:schemeClr val="accent3"/>
              </a:buClr>
              <a:buFontTx/>
              <a:buNone/>
              <a:defRPr sz="1599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257824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29275" y="-12755"/>
            <a:ext cx="3650693" cy="5190654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53600" y="-49167"/>
            <a:ext cx="4813268" cy="524079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6" name="Rectangle 5"/>
          <p:cNvSpPr/>
          <p:nvPr userDrawn="1"/>
        </p:nvSpPr>
        <p:spPr>
          <a:xfrm>
            <a:off x="4692823" y="2678744"/>
            <a:ext cx="30199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>
                <a:solidFill>
                  <a:schemeClr val="tx1"/>
                </a:solidFill>
              </a:rPr>
              <a:t>Download the </a:t>
            </a:r>
            <a:r>
              <a:rPr lang="en-US" sz="1400" b="1" err="1">
                <a:solidFill>
                  <a:schemeClr val="tx1"/>
                </a:solidFill>
              </a:rPr>
              <a:t>GuideBook</a:t>
            </a:r>
            <a:r>
              <a:rPr lang="en-US" sz="1400" b="1">
                <a:solidFill>
                  <a:schemeClr val="tx1"/>
                </a:solidFill>
              </a:rPr>
              <a:t> App </a:t>
            </a:r>
            <a:r>
              <a:rPr lang="en-US" sz="1400">
                <a:solidFill>
                  <a:schemeClr val="tx1"/>
                </a:solidFill>
              </a:rPr>
              <a:t>and search: PASS Summit 2018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4692823" y="3379306"/>
            <a:ext cx="386278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>
                <a:solidFill>
                  <a:schemeClr val="tx1"/>
                </a:solidFill>
              </a:rPr>
              <a:t>Follow the QR code link </a:t>
            </a:r>
            <a:r>
              <a:rPr lang="en-US" sz="1400">
                <a:solidFill>
                  <a:schemeClr val="tx1"/>
                </a:solidFill>
              </a:rPr>
              <a:t>displayed on session signage throughout the conference venue and in the program guide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427864" y="1695120"/>
            <a:ext cx="2627572" cy="1816871"/>
            <a:chOff x="427863" y="1753641"/>
            <a:chExt cx="2627572" cy="1816870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4337228" algn="l"/>
                </a:tabLst>
              </a:pPr>
              <a:r>
                <a:rPr lang="en-US" sz="3998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1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0" kern="1200" spc="2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4692823" y="2052738"/>
            <a:ext cx="27549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>
                <a:solidFill>
                  <a:schemeClr val="tx1"/>
                </a:solidFill>
              </a:rPr>
              <a:t>Go to </a:t>
            </a:r>
            <a:r>
              <a:rPr lang="en-US" sz="1400" b="1" err="1">
                <a:solidFill>
                  <a:schemeClr val="tx1"/>
                </a:solidFill>
              </a:rPr>
              <a:t>passSummit.com</a:t>
            </a: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3911254" y="1192318"/>
            <a:ext cx="3857173" cy="4677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0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3933410" y="3421997"/>
            <a:ext cx="573141" cy="57314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3933410" y="2669657"/>
            <a:ext cx="573141" cy="57314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3933410" y="1933595"/>
            <a:ext cx="573141" cy="57314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9" name="Shape 2683"/>
          <p:cNvSpPr/>
          <p:nvPr userDrawn="1"/>
        </p:nvSpPr>
        <p:spPr>
          <a:xfrm>
            <a:off x="4127946" y="2060689"/>
            <a:ext cx="235922" cy="326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19040" tIns="19040" rIns="19040" bIns="19040" anchor="ctr"/>
          <a:lstStyle/>
          <a:p>
            <a:pPr defTabSz="228458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4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4077269" y="2820970"/>
            <a:ext cx="283471" cy="283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19040" tIns="19040" rIns="19040" bIns="19040" anchor="ctr"/>
          <a:lstStyle/>
          <a:p>
            <a:pPr defTabSz="228458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4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4138105" y="3552997"/>
            <a:ext cx="167157" cy="306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19040" tIns="19040" rIns="19040" bIns="19040" anchor="ctr"/>
          <a:lstStyle/>
          <a:p>
            <a:pPr defTabSz="228458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4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3933410" y="903481"/>
            <a:ext cx="48289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1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spc="2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324176137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3863948" y="-141123"/>
            <a:ext cx="1416106" cy="9191717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377567" y="1016107"/>
            <a:ext cx="4445658" cy="706657"/>
          </a:xfrm>
          <a:prstGeom prst="rect">
            <a:avLst/>
          </a:prstGeom>
        </p:spPr>
        <p:txBody>
          <a:bodyPr vert="horz" lIns="91416" tIns="45708" rIns="91416" bIns="45708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5399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14479" y="2615645"/>
            <a:ext cx="1533525" cy="276225"/>
          </a:xfrm>
        </p:spPr>
        <p:txBody>
          <a:bodyPr/>
          <a:lstStyle>
            <a:lvl1pPr marL="0" algn="l" defTabSz="914103" rtl="0" eaLnBrk="1" latinLnBrk="0" hangingPunct="1"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100" err="1">
                <a:solidFill>
                  <a:schemeClr val="accent1"/>
                </a:solidFill>
              </a:rPr>
              <a:t>email@company.com</a:t>
            </a:r>
            <a:endParaRPr lang="en-US" sz="110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497" y="2615645"/>
            <a:ext cx="1533525" cy="276225"/>
          </a:xfrm>
        </p:spPr>
        <p:txBody>
          <a:bodyPr/>
          <a:lstStyle>
            <a:lvl1pPr marL="0" algn="l" defTabSz="914103" rtl="0" eaLnBrk="1" latinLnBrk="0" hangingPunct="1"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100">
                <a:solidFill>
                  <a:schemeClr val="accent1"/>
                </a:solidFill>
              </a:rPr>
              <a:t>@</a:t>
            </a:r>
            <a:r>
              <a:rPr lang="en-US" sz="1100" err="1">
                <a:solidFill>
                  <a:schemeClr val="accent1"/>
                </a:solidFill>
              </a:rPr>
              <a:t>yourhandle</a:t>
            </a:r>
            <a:endParaRPr lang="en-US" sz="110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2682" y="2052184"/>
            <a:ext cx="5033962" cy="436576"/>
          </a:xfrm>
        </p:spPr>
        <p:txBody>
          <a:bodyPr/>
          <a:lstStyle>
            <a:lvl1pPr marL="0" indent="0" algn="l" defTabSz="91410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000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7567943" y="3144193"/>
            <a:ext cx="1126709" cy="11445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D8C10DC-BED7-4E4A-8BE1-DCD5CC81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69184" y="4731658"/>
            <a:ext cx="700645" cy="29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3441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78F7BD-BDBB-9849-8EFE-34CDA4B08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2EF39-14B7-AD42-9381-81B838314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19696-05B0-0447-9088-81D36EF2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217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51458" y="1776569"/>
            <a:ext cx="3680532" cy="390525"/>
          </a:xfr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5006268" y="1776569"/>
            <a:ext cx="3680532" cy="390525"/>
          </a:xfr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51457" y="2196449"/>
            <a:ext cx="3680532" cy="245115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5006267" y="2196449"/>
            <a:ext cx="3680532" cy="245115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3341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431442" y="2196343"/>
            <a:ext cx="1435637" cy="2027238"/>
          </a:xfrm>
        </p:spPr>
        <p:txBody>
          <a:bodyPr lIns="91440" tIns="45720" rIns="91440"/>
          <a:lstStyle>
            <a:lvl1pPr marL="0" algn="l" defTabSz="914400" rtl="0" eaLnBrk="1" latinLnBrk="0" hangingPunct="1">
              <a:defRPr lang="en-US" sz="11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1"/>
          </p:nvPr>
        </p:nvSpPr>
        <p:spPr>
          <a:xfrm>
            <a:off x="2139592" y="2196343"/>
            <a:ext cx="1435637" cy="2027238"/>
          </a:xfrm>
        </p:spPr>
        <p:txBody>
          <a:bodyPr lIns="91440" tIns="45720" rIns="91440"/>
          <a:lstStyle>
            <a:lvl1pPr marL="0" algn="l" defTabSz="914400" rtl="0" eaLnBrk="1" latinLnBrk="0" hangingPunct="1">
              <a:defRPr lang="en-US" sz="11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28"/>
          <p:cNvSpPr>
            <a:spLocks noGrp="1"/>
          </p:cNvSpPr>
          <p:nvPr>
            <p:ph type="body" sz="quarter" idx="12"/>
          </p:nvPr>
        </p:nvSpPr>
        <p:spPr>
          <a:xfrm>
            <a:off x="3847742" y="2196343"/>
            <a:ext cx="1435637" cy="2027238"/>
          </a:xfrm>
        </p:spPr>
        <p:txBody>
          <a:bodyPr lIns="91440" tIns="45720" rIns="91440"/>
          <a:lstStyle>
            <a:lvl1pPr marL="0" algn="l" defTabSz="914400" rtl="0" eaLnBrk="1" latinLnBrk="0" hangingPunct="1">
              <a:defRPr lang="en-US" sz="11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 Placeholder 28"/>
          <p:cNvSpPr>
            <a:spLocks noGrp="1"/>
          </p:cNvSpPr>
          <p:nvPr>
            <p:ph type="body" sz="quarter" idx="13"/>
          </p:nvPr>
        </p:nvSpPr>
        <p:spPr>
          <a:xfrm>
            <a:off x="5555892" y="2196343"/>
            <a:ext cx="1435637" cy="2027238"/>
          </a:xfrm>
        </p:spPr>
        <p:txBody>
          <a:bodyPr lIns="91440" tIns="45720" rIns="91440"/>
          <a:lstStyle>
            <a:lvl1pPr marL="0" algn="l" defTabSz="914400" rtl="0" eaLnBrk="1" latinLnBrk="0" hangingPunct="1">
              <a:defRPr lang="en-US" sz="11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28"/>
          <p:cNvSpPr>
            <a:spLocks noGrp="1"/>
          </p:cNvSpPr>
          <p:nvPr>
            <p:ph type="body" sz="quarter" idx="14"/>
          </p:nvPr>
        </p:nvSpPr>
        <p:spPr>
          <a:xfrm>
            <a:off x="7264042" y="2196343"/>
            <a:ext cx="1435637" cy="2027238"/>
          </a:xfrm>
        </p:spPr>
        <p:txBody>
          <a:bodyPr lIns="91440" tIns="45720" rIns="91440"/>
          <a:lstStyle>
            <a:lvl1pPr marL="0" algn="l" defTabSz="914400" rtl="0" eaLnBrk="1" latinLnBrk="0" hangingPunct="1">
              <a:defRPr lang="en-US" sz="11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8" name="Text Placeholder 30"/>
          <p:cNvSpPr>
            <a:spLocks noGrp="1"/>
          </p:cNvSpPr>
          <p:nvPr>
            <p:ph type="body" sz="quarter" idx="15" hasCustomPrompt="1"/>
          </p:nvPr>
        </p:nvSpPr>
        <p:spPr>
          <a:xfrm>
            <a:off x="431442" y="1709802"/>
            <a:ext cx="1435830" cy="319505"/>
          </a:xfr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0" name="Text Placeholder 30"/>
          <p:cNvSpPr>
            <a:spLocks noGrp="1"/>
          </p:cNvSpPr>
          <p:nvPr>
            <p:ph type="body" sz="quarter" idx="16" hasCustomPrompt="1"/>
          </p:nvPr>
        </p:nvSpPr>
        <p:spPr>
          <a:xfrm>
            <a:off x="2139399" y="1716065"/>
            <a:ext cx="1435830" cy="319505"/>
          </a:xfr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1" name="Text Placeholder 30"/>
          <p:cNvSpPr>
            <a:spLocks noGrp="1"/>
          </p:cNvSpPr>
          <p:nvPr>
            <p:ph type="body" sz="quarter" idx="17" hasCustomPrompt="1"/>
          </p:nvPr>
        </p:nvSpPr>
        <p:spPr>
          <a:xfrm>
            <a:off x="3847356" y="1716065"/>
            <a:ext cx="1435830" cy="319505"/>
          </a:xfr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2" name="Text Placeholder 30"/>
          <p:cNvSpPr>
            <a:spLocks noGrp="1"/>
          </p:cNvSpPr>
          <p:nvPr>
            <p:ph type="body" sz="quarter" idx="18" hasCustomPrompt="1"/>
          </p:nvPr>
        </p:nvSpPr>
        <p:spPr>
          <a:xfrm>
            <a:off x="5555313" y="1716065"/>
            <a:ext cx="1435830" cy="319505"/>
          </a:xfr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Text Placeholder 30"/>
          <p:cNvSpPr>
            <a:spLocks noGrp="1"/>
          </p:cNvSpPr>
          <p:nvPr>
            <p:ph type="body" sz="quarter" idx="19" hasCustomPrompt="1"/>
          </p:nvPr>
        </p:nvSpPr>
        <p:spPr>
          <a:xfrm>
            <a:off x="7250970" y="1716065"/>
            <a:ext cx="1435830" cy="319505"/>
          </a:xfr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buNone/>
              <a:defRPr lang="en-US" sz="1400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832426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5259" y="1331129"/>
            <a:ext cx="8229600" cy="32851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000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1800">
                <a:solidFill>
                  <a:schemeClr val="tx1"/>
                </a:solidFill>
                <a:latin typeface="Consolas"/>
                <a:cs typeface="Consolas"/>
              </a:defRPr>
            </a:lvl2pPr>
            <a:lvl3pPr marL="295275" indent="0">
              <a:buClr>
                <a:schemeClr val="accent3"/>
              </a:buClr>
              <a:buFontTx/>
              <a:buNone/>
              <a:defRPr sz="1600">
                <a:solidFill>
                  <a:schemeClr val="tx1"/>
                </a:solidFill>
                <a:latin typeface="Consolas"/>
                <a:cs typeface="Consolas"/>
              </a:defRPr>
            </a:lvl3pPr>
            <a:lvl4pPr marL="579438" indent="0">
              <a:buClr>
                <a:schemeClr val="accent3"/>
              </a:buClr>
              <a:buFontTx/>
              <a:buNone/>
              <a:defRPr sz="1600">
                <a:solidFill>
                  <a:schemeClr val="tx1"/>
                </a:solidFill>
                <a:latin typeface="Consolas"/>
                <a:cs typeface="Consolas"/>
              </a:defRPr>
            </a:lvl4pPr>
            <a:lvl5pPr marL="846138" indent="0">
              <a:buClr>
                <a:schemeClr val="accent3"/>
              </a:buClr>
              <a:buFontTx/>
              <a:buNone/>
              <a:defRPr sz="1600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4499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55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84177" y="436602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51227"/>
            <a:ext cx="8229600" cy="6129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57200" y="1130877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A85236-568E-4018-AA21-84108C27DD87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087" y="4730749"/>
            <a:ext cx="381927" cy="38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60" r:id="rId2"/>
    <p:sldLayoutId id="2147483667" r:id="rId3"/>
    <p:sldLayoutId id="2147483666" r:id="rId4"/>
    <p:sldLayoutId id="2147483665" r:id="rId5"/>
    <p:sldLayoutId id="2147483659" r:id="rId6"/>
    <p:sldLayoutId id="2147483663" r:id="rId7"/>
    <p:sldLayoutId id="2147483669" r:id="rId8"/>
    <p:sldLayoutId id="2147483657" r:id="rId9"/>
    <p:sldLayoutId id="2147483670" r:id="rId10"/>
    <p:sldLayoutId id="2147483671" r:id="rId11"/>
    <p:sldLayoutId id="2147483678" r:id="rId12"/>
    <p:sldLayoutId id="2147483679" r:id="rId13"/>
    <p:sldLayoutId id="2147483681" r:id="rId14"/>
    <p:sldLayoutId id="2147483683" r:id="rId15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2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Segoe UI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kern="1200" dirty="0" smtClean="0">
          <a:solidFill>
            <a:schemeClr val="tx1"/>
          </a:solidFill>
          <a:latin typeface="+mn-lt"/>
          <a:ea typeface="+mn-ea"/>
          <a:cs typeface="Segoe UI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kern="1200" dirty="0" smtClean="0">
          <a:solidFill>
            <a:schemeClr val="tx1"/>
          </a:solidFill>
          <a:latin typeface="+mn-lt"/>
          <a:ea typeface="+mn-ea"/>
          <a:cs typeface="Segoe UI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kern="1200" dirty="0" smtClean="0">
          <a:solidFill>
            <a:schemeClr val="tx1"/>
          </a:solidFill>
          <a:latin typeface="+mn-lt"/>
          <a:ea typeface="+mn-ea"/>
          <a:cs typeface="Segoe UI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Segoe UI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77BE2C-DB6B-704D-BAA5-7A35D7F49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273846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104ED-7EFD-F04E-A594-97FDDF996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1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715DD-67A1-6B48-A09A-A37D035BF5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7A14F-5C88-EE4E-BDFA-6077CA20262E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FC0E8-7B35-4A42-B5C4-5A852C7D39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1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3F752-D252-D341-82A5-CA60EA3EE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881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595" rtl="0" eaLnBrk="1" latinLnBrk="0" hangingPunct="1">
        <a:lnSpc>
          <a:spcPct val="90000"/>
        </a:lnSpc>
        <a:spcBef>
          <a:spcPct val="0"/>
        </a:spcBef>
        <a:buNone/>
        <a:defRPr sz="32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398" indent="-171398" algn="l" defTabSz="68559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099" kern="1200">
          <a:solidFill>
            <a:schemeClr val="tx1"/>
          </a:solidFill>
          <a:latin typeface="+mn-lt"/>
          <a:ea typeface="+mn-ea"/>
          <a:cs typeface="+mn-cs"/>
        </a:defRPr>
      </a:lvl1pPr>
      <a:lvl2pPr marL="514196" indent="-171398" algn="l" defTabSz="68559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856993" indent="-171398" algn="l" defTabSz="68559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3pPr>
      <a:lvl4pPr marL="1199790" indent="-171398" algn="l" defTabSz="68559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542587" indent="-171398" algn="l" defTabSz="68559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885385" indent="-171398" algn="l" defTabSz="68559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228181" indent="-171398" algn="l" defTabSz="68559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570978" indent="-171398" algn="l" defTabSz="68559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913776" indent="-171398" algn="l" defTabSz="68559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595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797" algn="l" defTabSz="685595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595" algn="l" defTabSz="685595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392" algn="l" defTabSz="685595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1188" algn="l" defTabSz="685595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986" algn="l" defTabSz="685595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783" algn="l" defTabSz="685595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399580" algn="l" defTabSz="685595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2377" algn="l" defTabSz="685595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2108" y="205978"/>
            <a:ext cx="6859785" cy="7655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9" y="1428750"/>
            <a:ext cx="6859786" cy="32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2108" y="4800601"/>
            <a:ext cx="4744685" cy="2071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58288" y="4800601"/>
            <a:ext cx="933137" cy="2071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9/18/2019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44420" y="4800601"/>
            <a:ext cx="857475" cy="2071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6793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514487" rtl="0" eaLnBrk="1" latinLnBrk="0" hangingPunct="1">
        <a:lnSpc>
          <a:spcPct val="90000"/>
        </a:lnSpc>
        <a:spcBef>
          <a:spcPct val="0"/>
        </a:spcBef>
        <a:buNone/>
        <a:defRPr sz="18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4346" indent="-154346" algn="l" defTabSz="514487" rtl="0" eaLnBrk="1" latinLnBrk="0" hangingPunct="1">
        <a:lnSpc>
          <a:spcPct val="90000"/>
        </a:lnSpc>
        <a:spcBef>
          <a:spcPts val="1013"/>
        </a:spcBef>
        <a:buSzPct val="100000"/>
        <a:buFont typeface="Arial" pitchFamily="34" charset="0"/>
        <a:buChar char="▪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24127" indent="-154346" algn="l" defTabSz="514487" rtl="0" eaLnBrk="1" latinLnBrk="0" hangingPunct="1">
        <a:lnSpc>
          <a:spcPct val="90000"/>
        </a:lnSpc>
        <a:spcBef>
          <a:spcPts val="338"/>
        </a:spcBef>
        <a:buSzPct val="100000"/>
        <a:buFont typeface="Consolas" pitchFamily="49" charset="0"/>
        <a:buChar char="–"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452749" indent="-128622" algn="l" defTabSz="514487" rtl="0" eaLnBrk="1" latinLnBrk="0" hangingPunct="1">
        <a:lnSpc>
          <a:spcPct val="90000"/>
        </a:lnSpc>
        <a:spcBef>
          <a:spcPts val="338"/>
        </a:spcBef>
        <a:buSzPct val="100000"/>
        <a:buFont typeface="Arial" pitchFamily="34" charset="0"/>
        <a:buChar char="▪"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581371" indent="-128622" algn="l" defTabSz="514487" rtl="0" eaLnBrk="1" latinLnBrk="0" hangingPunct="1">
        <a:lnSpc>
          <a:spcPct val="90000"/>
        </a:lnSpc>
        <a:spcBef>
          <a:spcPts val="338"/>
        </a:spcBef>
        <a:buSzPct val="100000"/>
        <a:buFont typeface="Consolas" pitchFamily="49" charset="0"/>
        <a:buChar char="–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709992" indent="-128622" algn="l" defTabSz="514487" rtl="0" eaLnBrk="1" latinLnBrk="0" hangingPunct="1">
        <a:lnSpc>
          <a:spcPct val="90000"/>
        </a:lnSpc>
        <a:spcBef>
          <a:spcPts val="338"/>
        </a:spcBef>
        <a:buSzPct val="100000"/>
        <a:buFont typeface="Arial" pitchFamily="34" charset="0"/>
        <a:buChar char="▪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838614" indent="-128622" algn="l" defTabSz="514487" rtl="0" eaLnBrk="1" latinLnBrk="0" hangingPunct="1">
        <a:lnSpc>
          <a:spcPct val="90000"/>
        </a:lnSpc>
        <a:spcBef>
          <a:spcPts val="338"/>
        </a:spcBef>
        <a:buSzPct val="100000"/>
        <a:buFont typeface="Consolas" pitchFamily="49" charset="0"/>
        <a:buChar char="–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967236" indent="-128622" algn="l" defTabSz="514487" rtl="0" eaLnBrk="1" latinLnBrk="0" hangingPunct="1">
        <a:lnSpc>
          <a:spcPct val="90000"/>
        </a:lnSpc>
        <a:spcBef>
          <a:spcPts val="338"/>
        </a:spcBef>
        <a:buSzPct val="100000"/>
        <a:buFont typeface="Arial" pitchFamily="34" charset="0"/>
        <a:buChar char="▪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095858" indent="-128622" algn="l" defTabSz="514487" rtl="0" eaLnBrk="1" latinLnBrk="0" hangingPunct="1">
        <a:lnSpc>
          <a:spcPct val="90000"/>
        </a:lnSpc>
        <a:spcBef>
          <a:spcPts val="338"/>
        </a:spcBef>
        <a:buSzPct val="100000"/>
        <a:buFont typeface="Consolas" pitchFamily="49" charset="0"/>
        <a:buChar char="–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224479" indent="-128622" algn="l" defTabSz="514487" rtl="0" eaLnBrk="1" latinLnBrk="0" hangingPunct="1">
        <a:lnSpc>
          <a:spcPct val="90000"/>
        </a:lnSpc>
        <a:spcBef>
          <a:spcPts val="338"/>
        </a:spcBef>
        <a:buSzPct val="100000"/>
        <a:buFont typeface="Arial" pitchFamily="34" charset="0"/>
        <a:buChar char="▪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51448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243" algn="l" defTabSz="51448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487" algn="l" defTabSz="51448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731" algn="l" defTabSz="51448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975" algn="l" defTabSz="51448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6218" algn="l" defTabSz="51448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462" algn="l" defTabSz="51448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705" algn="l" defTabSz="51448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949" algn="l" defTabSz="51448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322030" y="251229"/>
            <a:ext cx="8480066" cy="6129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322030" y="1130879"/>
            <a:ext cx="8480066" cy="3394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3275" y="4757855"/>
            <a:ext cx="581027" cy="23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494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</p:sldLayoutIdLst>
  <p:hf hdr="0" ftr="0" dt="0"/>
  <p:txStyles>
    <p:titleStyle>
      <a:lvl1pPr marL="0" marR="0" indent="0" algn="l" defTabSz="457052" rtl="0" eaLnBrk="1" fontAlgn="auto" latinLnBrk="0" hangingPunct="1">
        <a:lnSpc>
          <a:spcPts val="3499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599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103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399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789" indent="-342789" algn="l" defTabSz="914103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7968" indent="-342789" algn="l" defTabSz="914103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7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038" indent="-342789" algn="l" defTabSz="914103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7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8651" indent="-342789" algn="l" defTabSz="914103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799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3783" indent="-228526" algn="l" defTabSz="91410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834" indent="-228526" algn="l" defTabSz="91410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86" indent="-228526" algn="l" defTabSz="91410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937" indent="-228526" algn="l" defTabSz="91410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52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03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54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05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258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09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360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411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322028" y="251228"/>
            <a:ext cx="8480067" cy="6129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322028" y="1130878"/>
            <a:ext cx="8480067" cy="3394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3274" y="4757854"/>
            <a:ext cx="581027" cy="23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67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</p:sldLayoutIdLst>
  <p:hf hdr="0" ftr="0" dt="0"/>
  <p:txStyles>
    <p:titleStyle>
      <a:lvl1pPr marL="0" marR="0" indent="0" algn="l" defTabSz="457052" rtl="0" eaLnBrk="1" fontAlgn="auto" latinLnBrk="0" hangingPunct="1">
        <a:lnSpc>
          <a:spcPts val="3499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599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103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399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789" indent="-342789" algn="l" defTabSz="914103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7968" indent="-342789" algn="l" defTabSz="914103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7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038" indent="-342789" algn="l" defTabSz="914103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799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8651" indent="-342789" algn="l" defTabSz="914103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799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3783" indent="-228526" algn="l" defTabSz="91410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834" indent="-228526" algn="l" defTabSz="91410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86" indent="-228526" algn="l" defTabSz="91410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937" indent="-228526" algn="l" defTabSz="91410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52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03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54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05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258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09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360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411" algn="l" defTabSz="91410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3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4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5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6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0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7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8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9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10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11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13.xml"/><Relationship Id="rId5" Type="http://schemas.openxmlformats.org/officeDocument/2006/relationships/slide" Target="slide56.xml"/><Relationship Id="rId4" Type="http://schemas.openxmlformats.org/officeDocument/2006/relationships/slide" Target="slide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3.xml"/><Relationship Id="rId6" Type="http://schemas.openxmlformats.org/officeDocument/2006/relationships/hyperlink" Target="https://unsplash.com/search/photos/network?utm_source=unsplash&amp;utm_medium=referral&amp;utm_content=creditCopyText" TargetMode="External"/><Relationship Id="rId5" Type="http://schemas.openxmlformats.org/officeDocument/2006/relationships/hyperlink" Target="https://unsplash.com/photos/pkKeuRiDa2Q?utm_source=unsplash&amp;utm_medium=referral&amp;utm_content=creditCopyText" TargetMode="External"/><Relationship Id="rId4" Type="http://schemas.openxmlformats.org/officeDocument/2006/relationships/image" Target="../media/image3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3.xml"/><Relationship Id="rId6" Type="http://schemas.openxmlformats.org/officeDocument/2006/relationships/hyperlink" Target="https://unsplash.com/search/photos/network?utm_source=unsplash&amp;utm_medium=referral&amp;utm_content=creditCopyText" TargetMode="External"/><Relationship Id="rId5" Type="http://schemas.openxmlformats.org/officeDocument/2006/relationships/hyperlink" Target="https://unsplash.com/photos/pkKeuRiDa2Q?utm_source=unsplash&amp;utm_medium=referral&amp;utm_content=creditCopyText" TargetMode="External"/><Relationship Id="rId4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3.xml"/><Relationship Id="rId6" Type="http://schemas.openxmlformats.org/officeDocument/2006/relationships/hyperlink" Target="https://unsplash.com/search/photos/fortress?utm_source=unsplash&amp;utm_medium=referral&amp;utm_content=creditCopyText" TargetMode="External"/><Relationship Id="rId5" Type="http://schemas.openxmlformats.org/officeDocument/2006/relationships/hyperlink" Target="https://unsplash.com/photos/pg2mvYuXjDc?utm_source=unsplash&amp;utm_medium=referral&amp;utm_content=creditCopyText" TargetMode="External"/><Relationship Id="rId4" Type="http://schemas.openxmlformats.org/officeDocument/2006/relationships/image" Target="../media/image3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3.xml"/><Relationship Id="rId6" Type="http://schemas.openxmlformats.org/officeDocument/2006/relationships/hyperlink" Target="https://unsplash.com/search/photos/fortress?utm_source=unsplash&amp;utm_medium=referral&amp;utm_content=creditCopyText" TargetMode="External"/><Relationship Id="rId5" Type="http://schemas.openxmlformats.org/officeDocument/2006/relationships/hyperlink" Target="https://unsplash.com/photos/pg2mvYuXjDc?utm_source=unsplash&amp;utm_medium=referral&amp;utm_content=creditCopyText" TargetMode="External"/><Relationship Id="rId4" Type="http://schemas.openxmlformats.org/officeDocument/2006/relationships/image" Target="../media/image3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3.xml"/><Relationship Id="rId6" Type="http://schemas.openxmlformats.org/officeDocument/2006/relationships/hyperlink" Target="https://unsplash.com/search/photos/peasnt-carrying?utm_source=unsplash&amp;utm_medium=referral&amp;utm_content=creditCopyText" TargetMode="External"/><Relationship Id="rId5" Type="http://schemas.openxmlformats.org/officeDocument/2006/relationships/hyperlink" Target="https://unsplash.com/photos/c6Lkc2Lt94s?utm_source=unsplash&amp;utm_medium=referral&amp;utm_content=creditCopyText" TargetMode="Externa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3.xml"/><Relationship Id="rId6" Type="http://schemas.openxmlformats.org/officeDocument/2006/relationships/hyperlink" Target="https://unsplash.com/search/photos/peasnt-carrying?utm_source=unsplash&amp;utm_medium=referral&amp;utm_content=creditCopyText" TargetMode="External"/><Relationship Id="rId5" Type="http://schemas.openxmlformats.org/officeDocument/2006/relationships/hyperlink" Target="https://unsplash.com/photos/c6Lkc2Lt94s?utm_source=unsplash&amp;utm_medium=referral&amp;utm_content=creditCopyText" TargetMode="Externa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40.png"/><Relationship Id="rId5" Type="http://schemas.openxmlformats.org/officeDocument/2006/relationships/hyperlink" Target="https://unsplash.com/search/photos/only-one?utm_source=unsplash&amp;utm_medium=referral&amp;utm_content=creditCopyText" TargetMode="External"/><Relationship Id="rId4" Type="http://schemas.openxmlformats.org/officeDocument/2006/relationships/hyperlink" Target="https://unsplash.com/photos/-nbCXvnzyKs?utm_source=unsplash&amp;utm_medium=referral&amp;utm_content=creditCopyText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41.jpeg"/><Relationship Id="rId5" Type="http://schemas.openxmlformats.org/officeDocument/2006/relationships/hyperlink" Target="https://unsplash.com/search/photos/helpme?utm_source=unsplash&amp;utm_medium=referral&amp;utm_content=creditCopyText" TargetMode="External"/><Relationship Id="rId4" Type="http://schemas.openxmlformats.org/officeDocument/2006/relationships/hyperlink" Target="https://unsplash.com/photos/rX12B5uX7QM?utm_source=unsplash&amp;utm_medium=referral&amp;utm_content=creditCopyText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14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1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16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1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18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19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20.xml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21.xml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22.xml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23.xml"/><Relationship Id="rId4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2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2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26.xml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27.xml"/><Relationship Id="rId4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8.xml"/><Relationship Id="rId4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9.xml"/><Relationship Id="rId4" Type="http://schemas.openxmlformats.org/officeDocument/2006/relationships/image" Target="../media/image56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0.xml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6.xml"/><Relationship Id="rId4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8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9.xml"/><Relationship Id="rId4" Type="http://schemas.openxmlformats.org/officeDocument/2006/relationships/image" Target="../media/image6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0.xml"/><Relationship Id="rId4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1">
            <a:extLst>
              <a:ext uri="{FF2B5EF4-FFF2-40B4-BE49-F238E27FC236}">
                <a16:creationId xmlns:a16="http://schemas.microsoft.com/office/drawing/2014/main" id="{03DC1EA5-D83E-4457-A8FB-F1D49C3AA5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0650" y="2385004"/>
            <a:ext cx="6362700" cy="453733"/>
          </a:xfrm>
        </p:spPr>
        <p:txBody>
          <a:bodyPr/>
          <a:lstStyle/>
          <a:p>
            <a:pPr fontAlgn="base"/>
            <a:r>
              <a:rPr lang="en-US" b="1" dirty="0"/>
              <a:t>for SQL Server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319ECA9-E1E9-40A4-86FB-E83F0DE3DA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83370" y="3904324"/>
            <a:ext cx="4777259" cy="716973"/>
          </a:xfrm>
        </p:spPr>
        <p:txBody>
          <a:bodyPr/>
          <a:lstStyle/>
          <a:p>
            <a:r>
              <a:rPr lang="en-US" dirty="0"/>
              <a:t>Rob Sewell, MVP, DBA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9A83A78-AF28-4708-9F4B-96A9CF6D3F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1940" y="647700"/>
            <a:ext cx="8397240" cy="1688171"/>
          </a:xfrm>
        </p:spPr>
        <p:txBody>
          <a:bodyPr/>
          <a:lstStyle/>
          <a:p>
            <a:pPr fontAlgn="base"/>
            <a:r>
              <a:rPr lang="en-US" sz="3000" dirty="0"/>
              <a:t>How we made Configurable Pester Tests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0938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5E12FD-F514-4630-B8CF-4B9EF687CE2D}"/>
              </a:ext>
            </a:extLst>
          </p:cNvPr>
          <p:cNvSpPr txBox="1"/>
          <p:nvPr/>
        </p:nvSpPr>
        <p:spPr>
          <a:xfrm>
            <a:off x="1072053" y="742884"/>
            <a:ext cx="4326999" cy="38376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85800"/>
            <a:r>
              <a:rPr lang="en-GB" sz="4463" dirty="0">
                <a:solidFill>
                  <a:srgbClr val="FFE0A4"/>
                </a:solidFill>
                <a:latin typeface="Calibri Light"/>
                <a:cs typeface="Calibri Light"/>
              </a:rPr>
              <a:t>Here Now !</a:t>
            </a:r>
            <a:br>
              <a:rPr lang="en-GB" sz="4463" dirty="0">
                <a:solidFill>
                  <a:srgbClr val="FFE0A4"/>
                </a:solidFill>
                <a:latin typeface="Calibri Light"/>
                <a:cs typeface="Calibri Light"/>
              </a:rPr>
            </a:br>
            <a:r>
              <a:rPr lang="en-GB" sz="3000" dirty="0">
                <a:solidFill>
                  <a:srgbClr val="FFE0A4"/>
                </a:solidFill>
                <a:latin typeface="Calibri Light"/>
                <a:cs typeface="Calibri Light"/>
              </a:rPr>
              <a:t>dbatools.io/book</a:t>
            </a:r>
            <a:br>
              <a:rPr lang="en-GB" sz="3000" dirty="0">
                <a:solidFill>
                  <a:srgbClr val="000000"/>
                </a:solidFill>
                <a:latin typeface="Calibri Light"/>
                <a:cs typeface="Calibri Light"/>
              </a:rPr>
            </a:br>
            <a:r>
              <a:rPr lang="en-GB" sz="675" dirty="0">
                <a:solidFill>
                  <a:srgbClr val="FFE0A4"/>
                </a:solidFill>
                <a:latin typeface="Calibri Light"/>
                <a:cs typeface="Calibri Light"/>
              </a:rPr>
              <a:t> </a:t>
            </a:r>
          </a:p>
          <a:p>
            <a:pPr algn="ctr" defTabSz="685800"/>
            <a:r>
              <a:rPr lang="en-GB" sz="2700" dirty="0">
                <a:solidFill>
                  <a:srgbClr val="FFE0A4"/>
                </a:solidFill>
                <a:latin typeface="Calibri Light"/>
                <a:cs typeface="Calibri Light"/>
              </a:rPr>
              <a:t>The MEAP has opened for dbatools in a Month of Lunches </a:t>
            </a:r>
            <a:endParaRPr lang="en-GB" sz="2700" dirty="0">
              <a:solidFill>
                <a:srgbClr val="FFE0A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 defTabSz="685800"/>
            <a:r>
              <a:rPr lang="en-GB" sz="2700" dirty="0">
                <a:solidFill>
                  <a:srgbClr val="FFE0A4"/>
                </a:solidFill>
                <a:latin typeface="Calibri Light"/>
                <a:cs typeface="Calibri Light"/>
              </a:rPr>
              <a:t>New book from Manning</a:t>
            </a:r>
          </a:p>
          <a:p>
            <a:pPr algn="ctr" defTabSz="685800"/>
            <a:r>
              <a:rPr lang="en-GB" sz="2700" dirty="0">
                <a:solidFill>
                  <a:srgbClr val="FFE0A4"/>
                </a:solidFill>
                <a:latin typeface="Calibri Light"/>
                <a:cs typeface="Calibri Light"/>
              </a:rPr>
              <a:t>Your Code for 50% off</a:t>
            </a:r>
            <a:br>
              <a:rPr lang="en-GB" sz="2700" dirty="0">
                <a:solidFill>
                  <a:srgbClr val="FFE0A4"/>
                </a:solidFill>
                <a:latin typeface="Calibri Light"/>
                <a:cs typeface="Calibri Light"/>
              </a:rPr>
            </a:br>
            <a:r>
              <a:rPr lang="en-GB" sz="2700" dirty="0">
                <a:solidFill>
                  <a:srgbClr val="FFE0A4"/>
                </a:solidFill>
                <a:latin typeface="Calibri Light"/>
                <a:cs typeface="Calibri Light"/>
              </a:rPr>
              <a:t>ctwpsasia19</a:t>
            </a:r>
            <a:endParaRPr lang="en-GB" sz="270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E264D3F0-C8D2-43D9-83E6-9C259EF20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079" y="980882"/>
            <a:ext cx="2554275" cy="32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251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C39A52-4F98-4639-A0AC-C32BC9EB82A8}"/>
              </a:ext>
            </a:extLst>
          </p:cNvPr>
          <p:cNvSpPr txBox="1"/>
          <p:nvPr/>
        </p:nvSpPr>
        <p:spPr>
          <a:xfrm>
            <a:off x="2560277" y="681541"/>
            <a:ext cx="402344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GB" sz="4500" dirty="0">
                <a:solidFill>
                  <a:srgbClr val="FFE0A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Slides and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9493AD-DF5A-4F18-8B8F-BBEA448D39EB}"/>
              </a:ext>
            </a:extLst>
          </p:cNvPr>
          <p:cNvSpPr/>
          <p:nvPr/>
        </p:nvSpPr>
        <p:spPr>
          <a:xfrm>
            <a:off x="1169622" y="1977684"/>
            <a:ext cx="745282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sz="2700" dirty="0">
                <a:solidFill>
                  <a:srgbClr val="FFE0A4"/>
                </a:solidFill>
                <a:latin typeface="Calibri" panose="020F0502020204030204"/>
              </a:rPr>
              <a:t>All my Presentations</a:t>
            </a:r>
          </a:p>
          <a:p>
            <a:pPr defTabSz="685800"/>
            <a:endParaRPr lang="en-US" sz="2700" dirty="0">
              <a:solidFill>
                <a:srgbClr val="FFE0A4"/>
              </a:solidFill>
              <a:latin typeface="Calibri" panose="020F0502020204030204"/>
            </a:endParaRPr>
          </a:p>
          <a:p>
            <a:pPr defTabSz="685800"/>
            <a:r>
              <a:rPr lang="en-US" sz="2700" dirty="0">
                <a:solidFill>
                  <a:srgbClr val="FFE0A4"/>
                </a:solidFill>
                <a:latin typeface="Calibri" panose="020F0502020204030204"/>
              </a:rPr>
              <a:t>github.com/SQLDBAWithABeard/Presentations</a:t>
            </a:r>
          </a:p>
          <a:p>
            <a:pPr defTabSz="685800"/>
            <a:endParaRPr lang="en-US" sz="2700" dirty="0">
              <a:solidFill>
                <a:srgbClr val="FFE0A4"/>
              </a:solidFill>
              <a:latin typeface="Calibri" panose="020F0502020204030204"/>
            </a:endParaRPr>
          </a:p>
          <a:p>
            <a:pPr defTabSz="685800"/>
            <a:r>
              <a:rPr lang="en-US" sz="1350" dirty="0">
                <a:solidFill>
                  <a:srgbClr val="FFE0A4"/>
                </a:solidFill>
                <a:latin typeface="Calibri" panose="020F0502020204030204"/>
              </a:rPr>
              <a:t>Note – There are some hidden slides too</a:t>
            </a:r>
          </a:p>
          <a:p>
            <a:pPr defTabSz="685800"/>
            <a:endParaRPr lang="en-US" sz="1350" dirty="0">
              <a:solidFill>
                <a:srgbClr val="FFE0A4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5301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4001DCD2-2296-4AE6-A2F6-10F39E0E4F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452" y="1032284"/>
            <a:ext cx="4627097" cy="307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11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15EAC9-8692-4504-B6CE-156AC7BCE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269" y="3162924"/>
            <a:ext cx="3137462" cy="123230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F320D0C-BFA1-45B8-BAF6-D8F6F25977BA}"/>
              </a:ext>
            </a:extLst>
          </p:cNvPr>
          <p:cNvSpPr txBox="1">
            <a:spLocks/>
          </p:cNvSpPr>
          <p:nvPr/>
        </p:nvSpPr>
        <p:spPr>
          <a:xfrm>
            <a:off x="2789802" y="789552"/>
            <a:ext cx="3564396" cy="64292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500" b="0" i="0" kern="1200">
                <a:solidFill>
                  <a:srgbClr val="19405F"/>
                </a:solidFill>
                <a:latin typeface="Source Sans Pro Light"/>
                <a:ea typeface="+mj-ea"/>
                <a:cs typeface="Source Sans Pro Light"/>
              </a:defRPr>
            </a:lvl1pPr>
          </a:lstStyle>
          <a:p>
            <a:pPr defTabSz="342900"/>
            <a:r>
              <a:rPr lang="en-US" sz="3600" dirty="0">
                <a:solidFill>
                  <a:srgbClr val="FFE0A4"/>
                </a:solidFill>
                <a:latin typeface="Calibri" panose="020F0502020204030204"/>
                <a:cs typeface="+mj-cs"/>
              </a:rPr>
              <a:t>What is Pester?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B39BE3-D179-4B95-9CB7-D4D89C8DDEC4}"/>
              </a:ext>
            </a:extLst>
          </p:cNvPr>
          <p:cNvSpPr/>
          <p:nvPr/>
        </p:nvSpPr>
        <p:spPr>
          <a:xfrm>
            <a:off x="1169622" y="1551062"/>
            <a:ext cx="6318702" cy="2251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</a:pPr>
            <a:r>
              <a:rPr lang="en-US" sz="2400" b="1" i="1" dirty="0">
                <a:solidFill>
                  <a:srgbClr val="FFE0A4"/>
                </a:solidFill>
                <a:latin typeface="Calibri" panose="020F0502020204030204"/>
              </a:rPr>
              <a:t>Test Runner for PowerShell </a:t>
            </a:r>
          </a:p>
          <a:p>
            <a:pPr defTabSz="685800">
              <a:lnSpc>
                <a:spcPct val="150000"/>
              </a:lnSpc>
            </a:pPr>
            <a:r>
              <a:rPr lang="en-US" sz="2400" b="1" i="1" dirty="0">
                <a:solidFill>
                  <a:srgbClr val="FFE0A4"/>
                </a:solidFill>
                <a:latin typeface="Calibri" panose="020F0502020204030204"/>
              </a:rPr>
              <a:t>A Unit Testing Framework</a:t>
            </a:r>
          </a:p>
          <a:p>
            <a:pPr defTabSz="685800">
              <a:lnSpc>
                <a:spcPct val="150000"/>
              </a:lnSpc>
            </a:pPr>
            <a:r>
              <a:rPr lang="en-US" sz="2400" b="1" i="1" dirty="0">
                <a:solidFill>
                  <a:srgbClr val="FFE0A4"/>
                </a:solidFill>
                <a:latin typeface="Calibri" panose="020F0502020204030204"/>
              </a:rPr>
              <a:t>An Infrastructure Testing Framework</a:t>
            </a:r>
            <a:endParaRPr lang="en-US" sz="2400" dirty="0">
              <a:solidFill>
                <a:srgbClr val="FFE0A4"/>
              </a:solidFill>
              <a:latin typeface="Calibri" panose="020F0502020204030204"/>
            </a:endParaRPr>
          </a:p>
          <a:p>
            <a:pPr defTabSz="685800">
              <a:lnSpc>
                <a:spcPct val="150000"/>
              </a:lnSpc>
            </a:pPr>
            <a:r>
              <a:rPr lang="en-US" sz="2400" b="1" i="1" dirty="0">
                <a:solidFill>
                  <a:srgbClr val="FFE0A4"/>
                </a:solidFill>
                <a:latin typeface="Calibri" panose="020F0502020204030204"/>
              </a:rPr>
              <a:t>https://github.com/pester</a:t>
            </a:r>
          </a:p>
        </p:txBody>
      </p:sp>
    </p:spTree>
    <p:extLst>
      <p:ext uri="{BB962C8B-B14F-4D97-AF65-F5344CB8AC3E}">
        <p14:creationId xmlns:p14="http://schemas.microsoft.com/office/powerpoint/2010/main" val="2203287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203450-FCD3-425B-8791-377A83B98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634" y="2895786"/>
            <a:ext cx="6714982" cy="1183255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60C0CE76-2385-4772-8360-4151108A3263}"/>
              </a:ext>
            </a:extLst>
          </p:cNvPr>
          <p:cNvSpPr txBox="1">
            <a:spLocks/>
          </p:cNvSpPr>
          <p:nvPr/>
        </p:nvSpPr>
        <p:spPr>
          <a:xfrm>
            <a:off x="1214509" y="1356615"/>
            <a:ext cx="6714982" cy="12961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lnSpc>
                <a:spcPct val="120000"/>
              </a:lnSpc>
            </a:pPr>
            <a:r>
              <a:rPr lang="en-US" sz="3000" dirty="0">
                <a:solidFill>
                  <a:srgbClr val="FFE0A4"/>
                </a:solidFill>
                <a:latin typeface="Calibri" panose="020F0502020204030204"/>
              </a:rPr>
              <a:t>Writing Pester Tests for one SQL instance is easy once you “get” Pester</a:t>
            </a:r>
            <a:endParaRPr lang="en-US" sz="9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8439906-A17C-4700-A6CC-C3404EED471E}"/>
              </a:ext>
            </a:extLst>
          </p:cNvPr>
          <p:cNvSpPr txBox="1">
            <a:spLocks/>
          </p:cNvSpPr>
          <p:nvPr/>
        </p:nvSpPr>
        <p:spPr>
          <a:xfrm>
            <a:off x="3825034" y="684444"/>
            <a:ext cx="1935098" cy="42914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595"/>
            <a:r>
              <a:rPr lang="en-US" sz="3600" dirty="0">
                <a:solidFill>
                  <a:srgbClr val="FFE0A4"/>
                </a:solidFill>
                <a:latin typeface="Calibri" panose="020F0502020204030204"/>
              </a:rPr>
              <a:t>Pester</a:t>
            </a:r>
          </a:p>
        </p:txBody>
      </p:sp>
    </p:spTree>
    <p:extLst>
      <p:ext uri="{BB962C8B-B14F-4D97-AF65-F5344CB8AC3E}">
        <p14:creationId xmlns:p14="http://schemas.microsoft.com/office/powerpoint/2010/main" val="1823672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6B86F-DB98-4137-9377-D55B0E8CA705}"/>
              </a:ext>
            </a:extLst>
          </p:cNvPr>
          <p:cNvSpPr txBox="1">
            <a:spLocks/>
          </p:cNvSpPr>
          <p:nvPr/>
        </p:nvSpPr>
        <p:spPr>
          <a:xfrm>
            <a:off x="3825034" y="684444"/>
            <a:ext cx="1935098" cy="42914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595"/>
            <a:r>
              <a:rPr lang="en-US" sz="3600" dirty="0">
                <a:solidFill>
                  <a:srgbClr val="FFE0A4"/>
                </a:solidFill>
                <a:latin typeface="Calibri" panose="020F0502020204030204"/>
              </a:rPr>
              <a:t>Pester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FFEFD1-0AFC-4B61-921A-721FFB1CB9F2}"/>
              </a:ext>
            </a:extLst>
          </p:cNvPr>
          <p:cNvSpPr/>
          <p:nvPr/>
        </p:nvSpPr>
        <p:spPr>
          <a:xfrm>
            <a:off x="1142619" y="1312768"/>
            <a:ext cx="6858762" cy="1056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lnSpc>
                <a:spcPct val="120000"/>
              </a:lnSpc>
            </a:pPr>
            <a:r>
              <a:rPr lang="en-US" sz="2700" dirty="0">
                <a:solidFill>
                  <a:srgbClr val="FFE0A4"/>
                </a:solidFill>
                <a:latin typeface="Calibri" panose="020F0502020204030204"/>
              </a:rPr>
              <a:t>Writing slightly different Pester Tests for slightly different instances is copy and paste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F1A0BD-D49F-4892-8129-9A6B05088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619" y="2551270"/>
            <a:ext cx="6858762" cy="11617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DD09476-02CA-4F30-AE68-66AB92E8FF72}"/>
              </a:ext>
            </a:extLst>
          </p:cNvPr>
          <p:cNvSpPr/>
          <p:nvPr/>
        </p:nvSpPr>
        <p:spPr>
          <a:xfrm>
            <a:off x="1473520" y="3912205"/>
            <a:ext cx="6196961" cy="734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lnSpc>
                <a:spcPct val="120000"/>
              </a:lnSpc>
            </a:pPr>
            <a:r>
              <a:rPr lang="en-US" dirty="0">
                <a:solidFill>
                  <a:srgbClr val="FFE0A4"/>
                </a:solidFill>
                <a:latin typeface="Calibri" panose="020F0502020204030204"/>
              </a:rPr>
              <a:t>It is possible to parameterize Pester tests (but not so easy to say!)</a:t>
            </a:r>
          </a:p>
        </p:txBody>
      </p:sp>
    </p:spTree>
    <p:extLst>
      <p:ext uri="{BB962C8B-B14F-4D97-AF65-F5344CB8AC3E}">
        <p14:creationId xmlns:p14="http://schemas.microsoft.com/office/powerpoint/2010/main" val="242591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413" y="208633"/>
            <a:ext cx="6259175" cy="574328"/>
          </a:xfrm>
        </p:spPr>
        <p:txBody>
          <a:bodyPr>
            <a:noAutofit/>
          </a:bodyPr>
          <a:lstStyle/>
          <a:p>
            <a:r>
              <a:rPr lang="en-US" sz="3376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727" y="956567"/>
            <a:ext cx="5076564" cy="380591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10296636" y="1113588"/>
            <a:ext cx="2535961" cy="580073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>
              <a:solidFill>
                <a:prstClr val="white"/>
              </a:solidFill>
              <a:latin typeface="Corbe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978515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413" y="208633"/>
            <a:ext cx="6259175" cy="574328"/>
          </a:xfrm>
        </p:spPr>
        <p:txBody>
          <a:bodyPr>
            <a:noAutofit/>
          </a:bodyPr>
          <a:lstStyle/>
          <a:p>
            <a:r>
              <a:rPr lang="en-US" sz="3376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587" y="897564"/>
            <a:ext cx="3025532" cy="226825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845587" y="897564"/>
            <a:ext cx="3025532" cy="702078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>
              <a:solidFill>
                <a:prstClr val="white"/>
              </a:solidFill>
              <a:latin typeface="Corbel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4139952" y="782961"/>
            <a:ext cx="1728192" cy="92469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>
              <a:solidFill>
                <a:prstClr val="white"/>
              </a:solidFill>
              <a:latin typeface="Corbe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6192180" y="1002933"/>
            <a:ext cx="26462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90000"/>
              </a:lnSpc>
              <a:defRPr/>
            </a:pPr>
            <a:r>
              <a:rPr lang="en-GB" sz="3000" b="1" dirty="0">
                <a:solidFill>
                  <a:srgbClr val="FF0000"/>
                </a:solidFill>
                <a:latin typeface="Corbel"/>
              </a:rPr>
              <a:t>PRODUCTION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4139952" y="1869672"/>
            <a:ext cx="4644516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SA account</a:t>
            </a:r>
          </a:p>
          <a:p>
            <a:pPr marL="257175" indent="-257175" defTabSz="6858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Backup Compression</a:t>
            </a:r>
          </a:p>
          <a:p>
            <a:pPr marL="257175" indent="-257175" defTabSz="6858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FULL Recovery</a:t>
            </a:r>
          </a:p>
          <a:p>
            <a:pPr marL="257175" indent="-257175" defTabSz="6858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Secure Backup Location</a:t>
            </a:r>
          </a:p>
          <a:p>
            <a:pPr marL="257175" indent="-257175" defTabSz="6858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Agent Alerts</a:t>
            </a:r>
          </a:p>
          <a:p>
            <a:pPr marL="257175" indent="-257175" defTabSz="6858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Production Agent Jobs</a:t>
            </a:r>
          </a:p>
          <a:p>
            <a:pPr marL="257175" indent="-257175" defTabSz="6858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Only Certain Production AD Groups allowed</a:t>
            </a:r>
          </a:p>
          <a:p>
            <a:pPr marL="257175" indent="-257175" defTabSz="6858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0429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413" y="208633"/>
            <a:ext cx="6259175" cy="574328"/>
          </a:xfrm>
        </p:spPr>
        <p:txBody>
          <a:bodyPr>
            <a:noAutofit/>
          </a:bodyPr>
          <a:lstStyle/>
          <a:p>
            <a:r>
              <a:rPr lang="en-US" sz="3376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587" y="897564"/>
            <a:ext cx="3025532" cy="226825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831874" y="1680651"/>
            <a:ext cx="3025532" cy="702078"/>
          </a:xfrm>
          <a:prstGeom prst="rect">
            <a:avLst/>
          </a:prstGeom>
          <a:noFill/>
          <a:ln w="730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>
              <a:solidFill>
                <a:prstClr val="white"/>
              </a:solidFill>
              <a:latin typeface="Corbel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4159932" y="1569343"/>
            <a:ext cx="1728192" cy="924694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>
              <a:solidFill>
                <a:prstClr val="white"/>
              </a:solidFill>
              <a:latin typeface="Corbe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6200620" y="1789315"/>
            <a:ext cx="26462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90000"/>
              </a:lnSpc>
              <a:defRPr/>
            </a:pPr>
            <a:r>
              <a:rPr lang="en-GB" sz="3000" b="1" dirty="0">
                <a:solidFill>
                  <a:srgbClr val="DF9041"/>
                </a:solidFill>
                <a:latin typeface="Corbel"/>
              </a:rPr>
              <a:t>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4159932" y="3003798"/>
            <a:ext cx="4644516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Different Backup Strategy</a:t>
            </a:r>
          </a:p>
          <a:p>
            <a:pPr marL="257175" indent="-257175" defTabSz="6858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 Agent Jobs</a:t>
            </a:r>
          </a:p>
          <a:p>
            <a:pPr marL="257175" indent="-257175" defTabSz="6858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Needs the Testers AD Groups</a:t>
            </a:r>
          </a:p>
          <a:p>
            <a:pPr marL="257175" indent="-257175" defTabSz="6858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0814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413" y="208633"/>
            <a:ext cx="6259175" cy="574328"/>
          </a:xfrm>
        </p:spPr>
        <p:txBody>
          <a:bodyPr>
            <a:noAutofit/>
          </a:bodyPr>
          <a:lstStyle/>
          <a:p>
            <a:r>
              <a:rPr lang="en-US" sz="3376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587" y="897564"/>
            <a:ext cx="3025532" cy="226825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845587" y="2460036"/>
            <a:ext cx="3025532" cy="702078"/>
          </a:xfrm>
          <a:prstGeom prst="rect">
            <a:avLst/>
          </a:prstGeom>
          <a:noFill/>
          <a:ln w="73025">
            <a:solidFill>
              <a:srgbClr val="337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A5C872-1C2C-4410-B8A4-F99CDBCCE169}"/>
              </a:ext>
            </a:extLst>
          </p:cNvPr>
          <p:cNvSpPr/>
          <p:nvPr/>
        </p:nvSpPr>
        <p:spPr>
          <a:xfrm rot="10800000">
            <a:off x="4171773" y="2274063"/>
            <a:ext cx="1728192" cy="924694"/>
          </a:xfrm>
          <a:prstGeom prst="rightArrow">
            <a:avLst/>
          </a:prstGeom>
          <a:solidFill>
            <a:srgbClr val="337D38"/>
          </a:solidFill>
          <a:ln>
            <a:solidFill>
              <a:srgbClr val="337D3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>
              <a:solidFill>
                <a:prstClr val="white"/>
              </a:solidFill>
              <a:latin typeface="Corbe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B294-7A12-4AE8-893F-42F0682F59B9}"/>
              </a:ext>
            </a:extLst>
          </p:cNvPr>
          <p:cNvSpPr txBox="1"/>
          <p:nvPr/>
        </p:nvSpPr>
        <p:spPr>
          <a:xfrm>
            <a:off x="6188303" y="2460037"/>
            <a:ext cx="26462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90000"/>
              </a:lnSpc>
              <a:defRPr/>
            </a:pPr>
            <a:r>
              <a:rPr lang="en-GB" sz="3000" b="1" dirty="0">
                <a:solidFill>
                  <a:srgbClr val="337D38"/>
                </a:solidFill>
                <a:latin typeface="Corbel"/>
              </a:rPr>
              <a:t>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823578" y="3523286"/>
            <a:ext cx="464451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Simple Recovery</a:t>
            </a:r>
          </a:p>
          <a:p>
            <a:pPr marL="257175" indent="-257175" defTabSz="6858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Agent Jobs</a:t>
            </a:r>
          </a:p>
          <a:p>
            <a:pPr marL="257175" indent="-257175" defTabSz="6858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Definitely no Production AD Information</a:t>
            </a:r>
          </a:p>
          <a:p>
            <a:pPr marL="257175" indent="-257175" defTabSz="6858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 Account</a:t>
            </a:r>
          </a:p>
          <a:p>
            <a:pPr marL="257175" indent="-257175" defTabSz="6858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much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3151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2EAB22-DEE9-4AED-A15D-76BDCADCA469}"/>
              </a:ext>
            </a:extLst>
          </p:cNvPr>
          <p:cNvSpPr/>
          <p:nvPr/>
        </p:nvSpPr>
        <p:spPr>
          <a:xfrm>
            <a:off x="899592" y="1698161"/>
            <a:ext cx="66427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GB" sz="3000" dirty="0">
                <a:solidFill>
                  <a:srgbClr val="FFE0A4"/>
                </a:solidFill>
                <a:latin typeface="Calibri" panose="020F0502020204030204"/>
                <a:ea typeface="Roboto Black" panose="02000000000000000000" pitchFamily="2" charset="0"/>
                <a:cs typeface="Arial" panose="020B0604020202020204" pitchFamily="34" charset="0"/>
              </a:rPr>
              <a:t>Reliable, Repeatable, Configurable </a:t>
            </a:r>
            <a:br>
              <a:rPr lang="en-GB" sz="3000" dirty="0">
                <a:solidFill>
                  <a:srgbClr val="FFE0A4"/>
                </a:solidFill>
                <a:latin typeface="Calibri" panose="020F0502020204030204"/>
                <a:ea typeface="Roboto Black" panose="02000000000000000000" pitchFamily="2" charset="0"/>
                <a:cs typeface="Arial" panose="020B0604020202020204" pitchFamily="34" charset="0"/>
              </a:rPr>
            </a:br>
            <a:r>
              <a:rPr lang="en-GB" sz="3000" dirty="0">
                <a:solidFill>
                  <a:srgbClr val="FFE0A4"/>
                </a:solidFill>
                <a:latin typeface="Calibri" panose="020F0502020204030204"/>
                <a:ea typeface="Roboto Black" panose="02000000000000000000" pitchFamily="2" charset="0"/>
                <a:cs typeface="Arial" panose="020B0604020202020204" pitchFamily="34" charset="0"/>
              </a:rPr>
              <a:t>&amp; Automated Validation with PowerShell </a:t>
            </a:r>
            <a:br>
              <a:rPr lang="en-GB" sz="3000" dirty="0">
                <a:solidFill>
                  <a:srgbClr val="FFE0A4"/>
                </a:solidFill>
                <a:latin typeface="Calibri" panose="020F0502020204030204"/>
                <a:ea typeface="Roboto Black" panose="02000000000000000000" pitchFamily="2" charset="0"/>
                <a:cs typeface="Arial" panose="020B0604020202020204" pitchFamily="34" charset="0"/>
              </a:rPr>
            </a:br>
            <a:r>
              <a:rPr lang="en-GB" sz="3000" dirty="0">
                <a:solidFill>
                  <a:srgbClr val="FFE0A4"/>
                </a:solidFill>
                <a:latin typeface="Calibri" panose="020F0502020204030204"/>
                <a:ea typeface="Roboto Black" panose="02000000000000000000" pitchFamily="2" charset="0"/>
                <a:cs typeface="Arial" panose="020B0604020202020204" pitchFamily="34" charset="0"/>
              </a:rPr>
              <a:t>dbachecks</a:t>
            </a:r>
            <a:endParaRPr lang="de-DE" sz="3000" dirty="0">
              <a:solidFill>
                <a:srgbClr val="FFE0A4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DCA1D-F55B-48A6-BA5F-C999FD70E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205" y="627535"/>
            <a:ext cx="1758224" cy="17582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D2FEE0-C7C3-4E09-96CC-C4499AA0F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806" y="2841781"/>
            <a:ext cx="920623" cy="151585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CF153A5-B7B0-4A9D-8BF1-A6B55598E74E}"/>
              </a:ext>
            </a:extLst>
          </p:cNvPr>
          <p:cNvSpPr/>
          <p:nvPr/>
        </p:nvSpPr>
        <p:spPr>
          <a:xfrm>
            <a:off x="2276745" y="3919053"/>
            <a:ext cx="45905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GB" sz="2400" dirty="0">
                <a:solidFill>
                  <a:srgbClr val="FFE0A4"/>
                </a:solidFill>
                <a:latin typeface="Calibri" panose="020F0502020204030204"/>
                <a:ea typeface="Roboto Black" panose="02000000000000000000" pitchFamily="2" charset="0"/>
                <a:cs typeface="Arial" panose="020B0604020202020204" pitchFamily="34" charset="0"/>
              </a:rPr>
              <a:t>Rob Sewell - @SQLDBAWithABeard</a:t>
            </a:r>
          </a:p>
        </p:txBody>
      </p:sp>
    </p:spTree>
    <p:extLst>
      <p:ext uri="{BB962C8B-B14F-4D97-AF65-F5344CB8AC3E}">
        <p14:creationId xmlns:p14="http://schemas.microsoft.com/office/powerpoint/2010/main" val="1797683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413" y="208633"/>
            <a:ext cx="6259175" cy="574328"/>
          </a:xfrm>
        </p:spPr>
        <p:txBody>
          <a:bodyPr>
            <a:noAutofit/>
          </a:bodyPr>
          <a:lstStyle/>
          <a:p>
            <a:r>
              <a:rPr lang="en-US" sz="3376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283" y="893862"/>
            <a:ext cx="4831382" cy="362210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6948264" y="898159"/>
            <a:ext cx="864096" cy="3617807"/>
          </a:xfrm>
          <a:prstGeom prst="rect">
            <a:avLst/>
          </a:prstGeom>
          <a:noFill/>
          <a:ln w="730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358336" y="1728869"/>
            <a:ext cx="3511586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90000"/>
              </a:lnSpc>
              <a:defRPr/>
            </a:pPr>
            <a:r>
              <a:rPr lang="en-GB" dirty="0">
                <a:solidFill>
                  <a:prstClr val="white"/>
                </a:solidFill>
                <a:latin typeface="Corbel"/>
              </a:rPr>
              <a:t>Global view of one ‘widgets’ environments might be needed for</a:t>
            </a:r>
          </a:p>
          <a:p>
            <a:pPr marL="257175" indent="-257175" defTabSz="6858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GB" dirty="0">
              <a:solidFill>
                <a:prstClr val="white"/>
              </a:solidFill>
              <a:latin typeface="Corbel"/>
            </a:endParaRPr>
          </a:p>
          <a:p>
            <a:pPr marL="257175" indent="-257175" defTabSz="6858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white"/>
                </a:solidFill>
                <a:latin typeface="Corbel"/>
              </a:rPr>
              <a:t>Project Managers</a:t>
            </a:r>
          </a:p>
          <a:p>
            <a:pPr marL="257175" indent="-257175" defTabSz="6858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white"/>
                </a:solidFill>
                <a:latin typeface="Corbel"/>
              </a:rPr>
              <a:t>Team Leaders</a:t>
            </a:r>
          </a:p>
          <a:p>
            <a:pPr marL="257175" indent="-257175" defTabSz="6858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white"/>
                </a:solidFill>
                <a:latin typeface="Corbel"/>
              </a:rPr>
              <a:t>Release Managers</a:t>
            </a:r>
          </a:p>
          <a:p>
            <a:pPr marL="257175" indent="-257175" defTabSz="6858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white"/>
                </a:solidFill>
                <a:latin typeface="Corbel"/>
              </a:rPr>
              <a:t>Agile Teams</a:t>
            </a:r>
          </a:p>
          <a:p>
            <a:pPr marL="257175" indent="-257175" defTabSz="6858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GB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A214D-4C30-44A0-B17A-860D55EFB319}"/>
              </a:ext>
            </a:extLst>
          </p:cNvPr>
          <p:cNvSpPr txBox="1"/>
          <p:nvPr/>
        </p:nvSpPr>
        <p:spPr>
          <a:xfrm>
            <a:off x="629562" y="1013541"/>
            <a:ext cx="26462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90000"/>
              </a:lnSpc>
              <a:defRPr/>
            </a:pPr>
            <a:r>
              <a:rPr lang="en-GB" sz="3000" b="1" dirty="0">
                <a:solidFill>
                  <a:srgbClr val="7030A0"/>
                </a:solidFill>
                <a:latin typeface="Corbel"/>
              </a:rPr>
              <a:t>Widget One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2135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413" y="208633"/>
            <a:ext cx="6259175" cy="574328"/>
          </a:xfrm>
        </p:spPr>
        <p:txBody>
          <a:bodyPr>
            <a:noAutofit/>
          </a:bodyPr>
          <a:lstStyle/>
          <a:p>
            <a:r>
              <a:rPr lang="en-US" sz="3376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Your SQL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B027-A3D8-4824-98D1-94034E38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283" y="893862"/>
            <a:ext cx="4831382" cy="362210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5ACE3-D10D-4B80-908E-3C771FA4CA84}"/>
              </a:ext>
            </a:extLst>
          </p:cNvPr>
          <p:cNvSpPr/>
          <p:nvPr/>
        </p:nvSpPr>
        <p:spPr>
          <a:xfrm>
            <a:off x="6030162" y="898159"/>
            <a:ext cx="1836204" cy="2375669"/>
          </a:xfrm>
          <a:prstGeom prst="rect">
            <a:avLst/>
          </a:prstGeom>
          <a:noFill/>
          <a:ln w="730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8EAFE-A65B-48D0-AADD-81295C87574E}"/>
              </a:ext>
            </a:extLst>
          </p:cNvPr>
          <p:cNvSpPr txBox="1"/>
          <p:nvPr/>
        </p:nvSpPr>
        <p:spPr>
          <a:xfrm>
            <a:off x="358336" y="1728869"/>
            <a:ext cx="3511586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90000"/>
              </a:lnSpc>
              <a:defRPr/>
            </a:pPr>
            <a:r>
              <a:rPr lang="en-GB" dirty="0">
                <a:solidFill>
                  <a:prstClr val="white"/>
                </a:solidFill>
                <a:latin typeface="Corbel"/>
              </a:rPr>
              <a:t>For those ‘special’ SQL Servers that don’t fit in the usual boxes</a:t>
            </a:r>
          </a:p>
          <a:p>
            <a:pPr defTabSz="685800">
              <a:lnSpc>
                <a:spcPct val="90000"/>
              </a:lnSpc>
              <a:defRPr/>
            </a:pPr>
            <a:endParaRPr lang="en-GB" dirty="0">
              <a:solidFill>
                <a:prstClr val="white"/>
              </a:solidFill>
              <a:latin typeface="Corbel"/>
            </a:endParaRPr>
          </a:p>
          <a:p>
            <a:pPr defTabSz="685800">
              <a:lnSpc>
                <a:spcPct val="90000"/>
              </a:lnSpc>
              <a:defRPr/>
            </a:pPr>
            <a:endParaRPr lang="en-GB" dirty="0">
              <a:solidFill>
                <a:prstClr val="white"/>
              </a:solidFill>
              <a:latin typeface="Corbel"/>
            </a:endParaRPr>
          </a:p>
          <a:p>
            <a:pPr defTabSz="685800">
              <a:lnSpc>
                <a:spcPct val="90000"/>
              </a:lnSpc>
              <a:defRPr/>
            </a:pPr>
            <a:r>
              <a:rPr lang="en-GB" dirty="0">
                <a:solidFill>
                  <a:prstClr val="white"/>
                </a:solidFill>
                <a:latin typeface="Corbel"/>
              </a:rPr>
              <a:t>I.E. SharePoint</a:t>
            </a:r>
          </a:p>
          <a:p>
            <a:pPr marL="257175" indent="-257175" defTabSz="6858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GB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A214D-4C30-44A0-B17A-860D55EFB319}"/>
              </a:ext>
            </a:extLst>
          </p:cNvPr>
          <p:cNvSpPr txBox="1"/>
          <p:nvPr/>
        </p:nvSpPr>
        <p:spPr>
          <a:xfrm>
            <a:off x="629562" y="1013541"/>
            <a:ext cx="3324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90000"/>
              </a:lnSpc>
              <a:defRPr/>
            </a:pPr>
            <a:r>
              <a:rPr lang="en-GB" sz="3000" b="1" dirty="0">
                <a:solidFill>
                  <a:srgbClr val="7030A0"/>
                </a:solidFill>
                <a:latin typeface="Corbel"/>
              </a:rPr>
              <a:t>Special Snowflakes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9472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999581" y="4299942"/>
            <a:ext cx="5292588" cy="690864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sz="27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DBAs may need output instantly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sz="900" dirty="0"/>
          </a:p>
          <a:p>
            <a:pPr>
              <a:lnSpc>
                <a:spcPct val="120000"/>
              </a:lnSpc>
            </a:pPr>
            <a:endParaRPr lang="en-US" sz="9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581" y="-79288"/>
            <a:ext cx="5144839" cy="765572"/>
          </a:xfrm>
        </p:spPr>
        <p:txBody>
          <a:bodyPr>
            <a:normAutofit/>
          </a:bodyPr>
          <a:lstStyle/>
          <a:p>
            <a:r>
              <a:rPr lang="en-US" sz="3376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 - 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AE7A1F-8F6F-4CF6-B2ED-69BC5B3DC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225" y="967396"/>
            <a:ext cx="6409551" cy="32087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10279321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51520" y="573529"/>
            <a:ext cx="8694966" cy="2758642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sz="18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DBAs may want to automate and integrate with other solutions (DevOps, Daily Checks, Incident Response, Maintenance Windows) </a:t>
            </a:r>
            <a:br>
              <a:rPr lang="en-US" dirty="0"/>
            </a:br>
            <a:endParaRPr lang="en-US" dirty="0"/>
          </a:p>
          <a:p>
            <a:pPr>
              <a:lnSpc>
                <a:spcPct val="120000"/>
              </a:lnSpc>
            </a:pPr>
            <a:endParaRPr lang="en-US" sz="900" dirty="0"/>
          </a:p>
          <a:p>
            <a:pPr>
              <a:lnSpc>
                <a:spcPct val="120000"/>
              </a:lnSpc>
            </a:pPr>
            <a:endParaRPr lang="en-US" sz="9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2AA631-0DE0-4E4D-9C60-F3BCD5681E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697" y="1707655"/>
            <a:ext cx="5454606" cy="316089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1358D24-7A5A-4B90-9D01-A70BFE98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9581" y="195487"/>
            <a:ext cx="5144839" cy="574328"/>
          </a:xfrm>
        </p:spPr>
        <p:txBody>
          <a:bodyPr>
            <a:normAutofit/>
          </a:bodyPr>
          <a:lstStyle/>
          <a:p>
            <a:r>
              <a:rPr lang="en-US" sz="3376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 - Output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747022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59532" y="736192"/>
            <a:ext cx="8424936" cy="3509744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900" dirty="0"/>
          </a:p>
          <a:p>
            <a:pPr>
              <a:lnSpc>
                <a:spcPct val="120000"/>
              </a:lnSpc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Management want output they understand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9E9094-EB47-4092-A9BA-19081136B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73" y="1515409"/>
            <a:ext cx="7019654" cy="287111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594" y="351038"/>
            <a:ext cx="3839712" cy="574328"/>
          </a:xfrm>
        </p:spPr>
        <p:txBody>
          <a:bodyPr>
            <a:normAutofit/>
          </a:bodyPr>
          <a:lstStyle/>
          <a:p>
            <a:r>
              <a:rPr lang="en-US" sz="3376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 - Output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CB085B-D91C-4905-8F4E-97A776D38402}"/>
              </a:ext>
            </a:extLst>
          </p:cNvPr>
          <p:cNvSpPr/>
          <p:nvPr/>
        </p:nvSpPr>
        <p:spPr>
          <a:xfrm>
            <a:off x="3320157" y="4552773"/>
            <a:ext cx="2295821" cy="2669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lnSpc>
                <a:spcPct val="120000"/>
              </a:lnSpc>
              <a:defRPr/>
            </a:pPr>
            <a:r>
              <a:rPr lang="en-US" sz="1013" dirty="0">
                <a:solidFill>
                  <a:srgbClr val="FFE0A4"/>
                </a:solidFill>
                <a:latin typeface="AppleStorm" panose="02000603000000000000" pitchFamily="50" charset="0"/>
              </a:rPr>
              <a:t>– (and with pretty interactive pictures !)</a:t>
            </a:r>
            <a:endParaRPr lang="en-US" sz="675" dirty="0">
              <a:solidFill>
                <a:srgbClr val="FFE0A4"/>
              </a:solidFill>
              <a:latin typeface="AppleStorm" panose="02000603000000000000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6899300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13538" y="1383619"/>
            <a:ext cx="8478942" cy="2862317"/>
          </a:xfrm>
        </p:spPr>
        <p:txBody>
          <a:bodyPr/>
          <a:lstStyle/>
          <a:p>
            <a:pPr lvl="0">
              <a:lnSpc>
                <a:spcPct val="120000"/>
              </a:lnSpc>
            </a:pPr>
            <a:r>
              <a:rPr lang="en-US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redistributable, easily configurable Pester tests using industry leaders checklists</a:t>
            </a:r>
          </a:p>
          <a:p>
            <a:pPr lvl="0">
              <a:lnSpc>
                <a:spcPct val="120000"/>
              </a:lnSpc>
            </a:pPr>
            <a:r>
              <a:rPr lang="en-US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Enable output to suit the requirements of different types of end users human and machine</a:t>
            </a:r>
            <a:endParaRPr lang="en-US" sz="2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5126" y="212965"/>
            <a:ext cx="2133748" cy="765572"/>
          </a:xfrm>
        </p:spPr>
        <p:txBody>
          <a:bodyPr>
            <a:normAutofit/>
          </a:bodyPr>
          <a:lstStyle/>
          <a:p>
            <a:r>
              <a:rPr lang="en-US" sz="3713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Goal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0966330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13538" y="1383619"/>
            <a:ext cx="8478942" cy="2862317"/>
          </a:xfrm>
        </p:spPr>
        <p:txBody>
          <a:bodyPr/>
          <a:lstStyle/>
          <a:p>
            <a:pPr marL="0" lvl="0" indent="0">
              <a:lnSpc>
                <a:spcPct val="120000"/>
              </a:lnSpc>
              <a:buNone/>
            </a:pPr>
            <a:r>
              <a:rPr lang="en-US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you want me to show you</a:t>
            </a:r>
          </a:p>
          <a:p>
            <a:pPr marL="0" lvl="0" indent="0">
              <a:lnSpc>
                <a:spcPct val="120000"/>
              </a:lnSpc>
              <a:buNone/>
            </a:pPr>
            <a:endParaRPr lang="en-US" sz="3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6">
              <a:lnSpc>
                <a:spcPct val="120000"/>
              </a:lnSpc>
            </a:pPr>
            <a:r>
              <a:rPr lang="en-US" sz="255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50" dirty="0">
                <a:latin typeface="Calibri" panose="020F0502020204030204" pitchFamily="34" charset="0"/>
                <a:cs typeface="Calibri" panose="020F0502020204030204" pitchFamily="34" charset="0"/>
                <a:hlinkClick r:id="rId4" action="ppaction://hlinksldjump"/>
              </a:rPr>
              <a:t>How we ensure the code is correct with Pester ?</a:t>
            </a:r>
            <a:endParaRPr lang="en-US" sz="25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6">
              <a:lnSpc>
                <a:spcPct val="120000"/>
              </a:lnSpc>
            </a:pPr>
            <a:r>
              <a:rPr lang="en-US" sz="255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50" dirty="0">
                <a:latin typeface="Calibri" panose="020F0502020204030204" pitchFamily="34" charset="0"/>
                <a:cs typeface="Calibri" panose="020F0502020204030204" pitchFamily="34" charset="0"/>
                <a:hlinkClick r:id="rId5" action="ppaction://hlinksldjump"/>
              </a:rPr>
              <a:t>How dbachecks is used ?</a:t>
            </a:r>
            <a:endParaRPr lang="en-US" sz="255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69781" lvl="1" indent="0">
              <a:lnSpc>
                <a:spcPct val="120000"/>
              </a:lnSpc>
              <a:buNone/>
            </a:pPr>
            <a:endParaRPr lang="en-US" sz="2775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5125" y="212965"/>
            <a:ext cx="2813481" cy="765572"/>
          </a:xfrm>
        </p:spPr>
        <p:txBody>
          <a:bodyPr>
            <a:normAutofit fontScale="90000"/>
          </a:bodyPr>
          <a:lstStyle/>
          <a:p>
            <a:r>
              <a:rPr lang="en-US" sz="3713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Decision Time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6787220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73967" y="167547"/>
            <a:ext cx="4996066" cy="636554"/>
          </a:xfrm>
        </p:spPr>
        <p:txBody>
          <a:bodyPr>
            <a:normAutofit/>
          </a:bodyPr>
          <a:lstStyle/>
          <a:p>
            <a:r>
              <a:rPr lang="en-US" sz="3713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 Requirements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59532" y="1365048"/>
            <a:ext cx="2760399" cy="292894"/>
          </a:xfrm>
        </p:spPr>
        <p:txBody>
          <a:bodyPr>
            <a:noAutofit/>
          </a:bodyPr>
          <a:lstStyle/>
          <a:p>
            <a:r>
              <a:rPr lang="en-US" sz="45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Minimum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084569" y="1232701"/>
            <a:ext cx="3970928" cy="425240"/>
          </a:xfrm>
        </p:spPr>
        <p:txBody>
          <a:bodyPr>
            <a:noAutofit/>
          </a:bodyPr>
          <a:lstStyle/>
          <a:p>
            <a:r>
              <a:rPr lang="en-US" sz="45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Recommended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67544" y="1642374"/>
            <a:ext cx="4050450" cy="3143623"/>
          </a:xfrm>
        </p:spPr>
        <p:txBody>
          <a:bodyPr>
            <a:normAutofit fontScale="85000" lnSpcReduction="20000"/>
          </a:bodyPr>
          <a:lstStyle/>
          <a:p>
            <a:pPr defTabSz="644663">
              <a:spcBef>
                <a:spcPts val="675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25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Client</a:t>
            </a:r>
            <a:endParaRPr lang="en-US" sz="3525" i="1" dirty="0">
              <a:solidFill>
                <a:schemeClr val="tx1"/>
              </a:solidFill>
              <a:latin typeface="Calibri" panose="020F0502020204030204" pitchFamily="34" charset="0"/>
              <a:ea typeface="Segoe UI Semilight"/>
              <a:cs typeface="Calibri" panose="020F0502020204030204" pitchFamily="34" charset="0"/>
              <a:sym typeface="Segoe UI Semilight"/>
            </a:endParaRPr>
          </a:p>
          <a:p>
            <a:pPr marL="241748" indent="-241748" defTabSz="644663">
              <a:spcBef>
                <a:spcPts val="675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25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PowerShell v4</a:t>
            </a:r>
            <a:br>
              <a:rPr lang="en-US" sz="3525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3525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44663">
              <a:spcBef>
                <a:spcPts val="675"/>
              </a:spcBef>
              <a:defRPr sz="1879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25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Modules</a:t>
            </a:r>
            <a:endParaRPr lang="en-US" sz="3525" i="1" dirty="0">
              <a:solidFill>
                <a:schemeClr val="tx1"/>
              </a:solidFill>
              <a:latin typeface="Calibri" panose="020F0502020204030204" pitchFamily="34" charset="0"/>
              <a:ea typeface="Segoe UI Semilight"/>
              <a:cs typeface="Calibri" panose="020F0502020204030204" pitchFamily="34" charset="0"/>
              <a:sym typeface="Segoe UI Semilight"/>
            </a:endParaRPr>
          </a:p>
          <a:p>
            <a:pPr marL="241748" indent="-241748" defTabSz="644663">
              <a:spcBef>
                <a:spcPts val="675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25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dbatools</a:t>
            </a:r>
          </a:p>
          <a:p>
            <a:pPr marL="241748" indent="-241748" defTabSz="644663">
              <a:spcBef>
                <a:spcPts val="675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25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Pester</a:t>
            </a:r>
          </a:p>
          <a:p>
            <a:pPr marL="241748" indent="-241748" defTabSz="644663">
              <a:spcBef>
                <a:spcPts val="675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525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PSFramework</a:t>
            </a:r>
            <a:endParaRPr lang="en-US" sz="3525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41748" indent="-241748" defTabSz="644663">
              <a:spcBef>
                <a:spcPts val="675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41748" indent="-241748" defTabSz="644663">
              <a:spcBef>
                <a:spcPts val="675"/>
              </a:spcBef>
              <a:defRPr sz="1879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endParaRPr lang="en-US" dirty="0">
              <a:solidFill>
                <a:srgbClr val="5858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5569624" y="1629367"/>
            <a:ext cx="2890808" cy="881957"/>
          </a:xfrm>
        </p:spPr>
        <p:txBody>
          <a:bodyPr>
            <a:noAutofit/>
          </a:bodyPr>
          <a:lstStyle/>
          <a:p>
            <a:pPr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0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Client</a:t>
            </a:r>
            <a:endParaRPr lang="en-US" sz="3000" i="1" dirty="0">
              <a:solidFill>
                <a:schemeClr val="tx1"/>
              </a:solidFill>
              <a:latin typeface="Calibri" panose="020F0502020204030204" pitchFamily="34" charset="0"/>
              <a:ea typeface="Segoe UI Semilight"/>
              <a:cs typeface="Calibri" panose="020F0502020204030204" pitchFamily="34" charset="0"/>
              <a:sym typeface="Segoe UI Semilight"/>
            </a:endParaRPr>
          </a:p>
          <a:p>
            <a:pPr marL="257180" indent="-257180"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sz="30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PowerShell v5.1</a:t>
            </a:r>
            <a:endParaRPr lang="en-US" sz="3000" i="1" dirty="0">
              <a:solidFill>
                <a:schemeClr val="tx1"/>
              </a:solidFill>
              <a:latin typeface="Calibri" panose="020F0502020204030204" pitchFamily="34" charset="0"/>
              <a:ea typeface="Segoe UI Semilight"/>
              <a:cs typeface="Calibri" panose="020F0502020204030204" pitchFamily="34" charset="0"/>
              <a:sym typeface="Segoe UI Semilight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83AB18B-4912-4D0E-9E75-0E047A4F09A1}"/>
              </a:ext>
            </a:extLst>
          </p:cNvPr>
          <p:cNvSpPr txBox="1">
            <a:spLocks/>
          </p:cNvSpPr>
          <p:nvPr/>
        </p:nvSpPr>
        <p:spPr>
          <a:xfrm>
            <a:off x="3437874" y="2347672"/>
            <a:ext cx="5532016" cy="881957"/>
          </a:xfrm>
          <a:prstGeom prst="rect">
            <a:avLst/>
          </a:prstGeom>
        </p:spPr>
        <p:txBody>
          <a:bodyPr vert="horz" lIns="51449" tIns="25724" rIns="51449" bIns="25724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100000"/>
              <a:buFont typeface="Arial" pitchFamily="34" charset="0"/>
              <a:buNone/>
              <a:defRPr lang="en-US" sz="1600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spcBef>
                <a:spcPts val="1350"/>
              </a:spcBef>
              <a:defRPr sz="2000" b="1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000" b="1" dirty="0">
                <a:solidFill>
                  <a:srgbClr val="7030A0"/>
                </a:solidFill>
                <a:latin typeface="Calibri" panose="020F0502020204030204" pitchFamily="34" charset="0"/>
                <a:ea typeface="Gotham Medium"/>
                <a:cs typeface="Calibri" panose="020F0502020204030204" pitchFamily="34" charset="0"/>
                <a:sym typeface="Gotham Medium"/>
              </a:rPr>
              <a:t>Server</a:t>
            </a:r>
            <a:endParaRPr lang="en-GB" sz="3000" b="1" dirty="0">
              <a:solidFill>
                <a:srgbClr val="7030A0"/>
              </a:solidFill>
              <a:latin typeface="Calibri" panose="020F0502020204030204" pitchFamily="34" charset="0"/>
              <a:ea typeface="Segoe UI Semilight"/>
              <a:cs typeface="Calibri" panose="020F0502020204030204" pitchFamily="34" charset="0"/>
              <a:sym typeface="Segoe UI Semilight"/>
            </a:endParaRPr>
          </a:p>
          <a:p>
            <a:pPr marL="257180" indent="-257180" defTabSz="685800">
              <a:spcBef>
                <a:spcPts val="1350"/>
              </a:spcBef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000" dirty="0">
                <a:solidFill>
                  <a:srgbClr val="7030A0"/>
                </a:solidFill>
                <a:latin typeface="Calibri" panose="020F0502020204030204" pitchFamily="34" charset="0"/>
                <a:ea typeface="Gotham Medium"/>
                <a:cs typeface="Calibri" panose="020F0502020204030204" pitchFamily="34" charset="0"/>
                <a:sym typeface="Gotham Medium"/>
              </a:rPr>
              <a:t>Everything dbatools supports</a:t>
            </a:r>
          </a:p>
          <a:p>
            <a:pPr marL="257180" indent="-257180" defTabSz="685800">
              <a:spcBef>
                <a:spcPts val="1350"/>
              </a:spcBef>
              <a:defRPr sz="2000">
                <a:solidFill>
                  <a:srgbClr val="808080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GB" sz="3000" dirty="0">
                <a:solidFill>
                  <a:srgbClr val="7030A0"/>
                </a:solidFill>
                <a:latin typeface="Calibri" panose="020F0502020204030204" pitchFamily="34" charset="0"/>
                <a:ea typeface="Segoe UI Semilight"/>
                <a:cs typeface="Calibri" panose="020F0502020204030204" pitchFamily="34" charset="0"/>
                <a:sym typeface="Gotham Medium"/>
              </a:rPr>
              <a:t>From SQL2000 to SQL </a:t>
            </a:r>
            <a:r>
              <a:rPr lang="en-GB" sz="3000" dirty="0" err="1">
                <a:solidFill>
                  <a:srgbClr val="7030A0"/>
                </a:solidFill>
                <a:latin typeface="Calibri" panose="020F0502020204030204" pitchFamily="34" charset="0"/>
                <a:ea typeface="Segoe UI Semilight"/>
                <a:cs typeface="Calibri" panose="020F0502020204030204" pitchFamily="34" charset="0"/>
                <a:sym typeface="Gotham Medium"/>
              </a:rPr>
              <a:t>vNext</a:t>
            </a:r>
            <a:endParaRPr lang="en-GB" sz="3000" dirty="0">
              <a:solidFill>
                <a:srgbClr val="7030A0"/>
              </a:solidFill>
              <a:latin typeface="Calibri" panose="020F0502020204030204" pitchFamily="34" charset="0"/>
              <a:ea typeface="Segoe UI Semilight"/>
              <a:cs typeface="Calibri" panose="020F0502020204030204" pitchFamily="34" charset="0"/>
              <a:sym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0615916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174" y="4875805"/>
            <a:ext cx="9141619" cy="255428"/>
          </a:xfrm>
          <a:prstGeom prst="rect">
            <a:avLst/>
          </a:prstGeom>
        </p:spPr>
      </p:pic>
      <p:pic>
        <p:nvPicPr>
          <p:cNvPr id="5" name="Picture 4" descr="A picture containing sky, light, antenna, outdoor&#10;&#10;Description generated with very high confidence">
            <a:extLst>
              <a:ext uri="{FF2B5EF4-FFF2-40B4-BE49-F238E27FC236}">
                <a16:creationId xmlns:a16="http://schemas.microsoft.com/office/drawing/2014/main" id="{587CB54D-E9ED-418D-8D5F-1EBCDD8D81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19" y="-350618"/>
            <a:ext cx="9184373" cy="59467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B0AC31-469B-4398-AD02-AB13EE30FF3B}"/>
              </a:ext>
            </a:extLst>
          </p:cNvPr>
          <p:cNvSpPr/>
          <p:nvPr/>
        </p:nvSpPr>
        <p:spPr>
          <a:xfrm>
            <a:off x="143509" y="4677984"/>
            <a:ext cx="278153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en-GB" sz="135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1350" dirty="0">
                <a:solidFill>
                  <a:srgbClr val="999999"/>
                </a:solidFill>
                <a:latin typeface="-apple-system"/>
                <a:hlinkClick r:id="rId5"/>
              </a:rPr>
              <a:t>Slava Bowman</a:t>
            </a:r>
            <a:r>
              <a:rPr lang="en-GB" sz="135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1350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sz="1350" dirty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899592" y="465517"/>
            <a:ext cx="7614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GB" sz="3600" dirty="0">
                <a:solidFill>
                  <a:srgbClr val="000000"/>
                </a:solidFill>
                <a:latin typeface="Segoe UI"/>
              </a:rPr>
              <a:t>Installation on a connected machine</a:t>
            </a:r>
          </a:p>
        </p:txBody>
      </p:sp>
    </p:spTree>
    <p:extLst>
      <p:ext uri="{BB962C8B-B14F-4D97-AF65-F5344CB8AC3E}">
        <p14:creationId xmlns:p14="http://schemas.microsoft.com/office/powerpoint/2010/main" val="220590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174" y="4875805"/>
            <a:ext cx="9141619" cy="255428"/>
          </a:xfrm>
          <a:prstGeom prst="rect">
            <a:avLst/>
          </a:prstGeom>
        </p:spPr>
      </p:pic>
      <p:pic>
        <p:nvPicPr>
          <p:cNvPr id="5" name="Picture 4" descr="A picture containing sky, light, antenna, outdoor&#10;&#10;Description generated with very high confidence">
            <a:extLst>
              <a:ext uri="{FF2B5EF4-FFF2-40B4-BE49-F238E27FC236}">
                <a16:creationId xmlns:a16="http://schemas.microsoft.com/office/drawing/2014/main" id="{587CB54D-E9ED-418D-8D5F-1EBCDD8D81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19" y="-350618"/>
            <a:ext cx="9184373" cy="59467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B0AC31-469B-4398-AD02-AB13EE30FF3B}"/>
              </a:ext>
            </a:extLst>
          </p:cNvPr>
          <p:cNvSpPr/>
          <p:nvPr/>
        </p:nvSpPr>
        <p:spPr>
          <a:xfrm>
            <a:off x="143508" y="4677984"/>
            <a:ext cx="277287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en-GB" sz="135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1350" dirty="0">
                <a:solidFill>
                  <a:srgbClr val="999999"/>
                </a:solidFill>
                <a:latin typeface="-apple-system"/>
                <a:hlinkClick r:id="rId5"/>
              </a:rPr>
              <a:t>Slava Bowman</a:t>
            </a:r>
            <a:r>
              <a:rPr lang="en-GB" sz="135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1350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sz="1350" dirty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899592" y="465517"/>
            <a:ext cx="7614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GB" sz="3600" dirty="0">
                <a:solidFill>
                  <a:srgbClr val="000000"/>
                </a:solidFill>
                <a:latin typeface="Segoe UI"/>
              </a:rPr>
              <a:t>Installation on a connected machine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B6845-5056-4C93-863D-97601D9A41A0}"/>
              </a:ext>
            </a:extLst>
          </p:cNvPr>
          <p:cNvSpPr txBox="1"/>
          <p:nvPr/>
        </p:nvSpPr>
        <p:spPr>
          <a:xfrm>
            <a:off x="898374" y="1718525"/>
            <a:ext cx="7344816" cy="461665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 defTabSz="685800"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>
                <a:solidFill>
                  <a:srgbClr val="FFFFFF"/>
                </a:solidFill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 &gt; Install-Module dbachecks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5B948-0F4A-4331-AC1E-9559A69499DF}"/>
              </a:ext>
            </a:extLst>
          </p:cNvPr>
          <p:cNvSpPr txBox="1"/>
          <p:nvPr/>
        </p:nvSpPr>
        <p:spPr>
          <a:xfrm>
            <a:off x="904260" y="3283937"/>
            <a:ext cx="7344816" cy="830997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 defTabSz="685800"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>
                <a:solidFill>
                  <a:srgbClr val="FFFFFF"/>
                </a:solidFill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 &gt; Install-Module dbachecks –Scope </a:t>
            </a:r>
            <a:r>
              <a:rPr lang="en-US" dirty="0" err="1">
                <a:solidFill>
                  <a:srgbClr val="FFFFFF"/>
                </a:solidFill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CurrentUser</a:t>
            </a:r>
            <a:endParaRPr lang="en-GB" dirty="0">
              <a:solidFill>
                <a:srgbClr val="FFFFFF"/>
              </a:solidFill>
              <a:latin typeface="Lucida Console" panose="020B0609040504020204" pitchFamily="49" charset="0"/>
              <a:cs typeface="Segoe UI Semilight"/>
              <a:sym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25360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5E12FD-F514-4630-B8CF-4B9EF687CE2D}"/>
              </a:ext>
            </a:extLst>
          </p:cNvPr>
          <p:cNvSpPr txBox="1"/>
          <p:nvPr/>
        </p:nvSpPr>
        <p:spPr>
          <a:xfrm>
            <a:off x="3032829" y="2190877"/>
            <a:ext cx="307834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GB" sz="4500" dirty="0">
                <a:solidFill>
                  <a:srgbClr val="FFE0A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WHO AM !?</a:t>
            </a:r>
          </a:p>
        </p:txBody>
      </p:sp>
    </p:spTree>
    <p:extLst>
      <p:ext uri="{BB962C8B-B14F-4D97-AF65-F5344CB8AC3E}">
        <p14:creationId xmlns:p14="http://schemas.microsoft.com/office/powerpoint/2010/main" val="34582961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174" y="4875805"/>
            <a:ext cx="9141619" cy="255428"/>
          </a:xfrm>
          <a:prstGeom prst="rect">
            <a:avLst/>
          </a:prstGeom>
        </p:spPr>
      </p:pic>
      <p:pic>
        <p:nvPicPr>
          <p:cNvPr id="10" name="Picture 9" descr="A picture containing grass, outdoor, mountain, sky&#10;&#10;Description generated with very high confidence">
            <a:extLst>
              <a:ext uri="{FF2B5EF4-FFF2-40B4-BE49-F238E27FC236}">
                <a16:creationId xmlns:a16="http://schemas.microsoft.com/office/drawing/2014/main" id="{047D2ADB-3E38-455B-BD8C-617C1380FB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4" b="-1294"/>
          <a:stretch/>
        </p:blipFill>
        <p:spPr>
          <a:xfrm>
            <a:off x="1191" y="0"/>
            <a:ext cx="9141619" cy="523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087724" y="645155"/>
            <a:ext cx="6696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GB" sz="3600" dirty="0">
                <a:solidFill>
                  <a:srgbClr val="000000"/>
                </a:solidFill>
                <a:latin typeface="Segoe UI"/>
              </a:rPr>
              <a:t>Installation in a fortress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6B6D71-E0C9-42B8-BFA4-04D6E0C9EABC}"/>
              </a:ext>
            </a:extLst>
          </p:cNvPr>
          <p:cNvSpPr/>
          <p:nvPr/>
        </p:nvSpPr>
        <p:spPr>
          <a:xfrm>
            <a:off x="143508" y="4737305"/>
            <a:ext cx="303724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pl-PL" sz="135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pl-PL" sz="1350" dirty="0">
                <a:solidFill>
                  <a:srgbClr val="999999"/>
                </a:solidFill>
                <a:latin typeface="-apple-system"/>
                <a:hlinkClick r:id="rId5"/>
              </a:rPr>
              <a:t>Klára Koszeghyova</a:t>
            </a:r>
            <a:r>
              <a:rPr lang="pl-PL" sz="135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pl-PL" sz="1350" dirty="0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sz="1350" dirty="0">
              <a:solidFill>
                <a:srgbClr val="00000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37428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pbs.twimg.com/media/DFHxRQ3XkAAAEVt.jpg:large">
            <a:extLst>
              <a:ext uri="{FF2B5EF4-FFF2-40B4-BE49-F238E27FC236}">
                <a16:creationId xmlns:a16="http://schemas.microsoft.com/office/drawing/2014/main" id="{94912301-C540-4415-98B5-969C9523F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766" y="0"/>
            <a:ext cx="9351818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3599893" y="141481"/>
            <a:ext cx="5542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GB" sz="2400" dirty="0">
                <a:solidFill>
                  <a:srgbClr val="000000"/>
                </a:solidFill>
                <a:latin typeface="Segoe UI"/>
              </a:rPr>
              <a:t>Whilst we are talking about security</a:t>
            </a:r>
          </a:p>
        </p:txBody>
      </p:sp>
    </p:spTree>
    <p:extLst>
      <p:ext uri="{BB962C8B-B14F-4D97-AF65-F5344CB8AC3E}">
        <p14:creationId xmlns:p14="http://schemas.microsoft.com/office/powerpoint/2010/main" val="45412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174" y="4875805"/>
            <a:ext cx="9141619" cy="255428"/>
          </a:xfrm>
          <a:prstGeom prst="rect">
            <a:avLst/>
          </a:prstGeom>
        </p:spPr>
      </p:pic>
      <p:pic>
        <p:nvPicPr>
          <p:cNvPr id="10" name="Picture 9" descr="A picture containing grass, outdoor, mountain, sky&#10;&#10;Description generated with very high confidence">
            <a:extLst>
              <a:ext uri="{FF2B5EF4-FFF2-40B4-BE49-F238E27FC236}">
                <a16:creationId xmlns:a16="http://schemas.microsoft.com/office/drawing/2014/main" id="{047D2ADB-3E38-455B-BD8C-617C1380FB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4" b="-1294"/>
          <a:stretch/>
        </p:blipFill>
        <p:spPr>
          <a:xfrm>
            <a:off x="1191" y="0"/>
            <a:ext cx="9141619" cy="523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087724" y="645155"/>
            <a:ext cx="6696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GB" sz="3600" dirty="0">
                <a:solidFill>
                  <a:srgbClr val="000000"/>
                </a:solidFill>
                <a:latin typeface="Segoe UI"/>
              </a:rPr>
              <a:t>Installation in a fortress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B6845-5056-4C93-863D-97601D9A41A0}"/>
              </a:ext>
            </a:extLst>
          </p:cNvPr>
          <p:cNvSpPr txBox="1"/>
          <p:nvPr/>
        </p:nvSpPr>
        <p:spPr>
          <a:xfrm>
            <a:off x="898374" y="1718525"/>
            <a:ext cx="7344816" cy="830997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 defTabSz="685800"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>
                <a:solidFill>
                  <a:srgbClr val="FFFFFF"/>
                </a:solidFill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 &gt; Save-Module dbachecks –Path C:\SomeDirectory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6B6D71-E0C9-42B8-BFA4-04D6E0C9EABC}"/>
              </a:ext>
            </a:extLst>
          </p:cNvPr>
          <p:cNvSpPr/>
          <p:nvPr/>
        </p:nvSpPr>
        <p:spPr>
          <a:xfrm>
            <a:off x="143509" y="4737305"/>
            <a:ext cx="303724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pl-PL" sz="135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pl-PL" sz="1350" dirty="0">
                <a:solidFill>
                  <a:srgbClr val="999999"/>
                </a:solidFill>
                <a:latin typeface="-apple-system"/>
                <a:hlinkClick r:id="rId5"/>
              </a:rPr>
              <a:t>Klára Koszeghyova</a:t>
            </a:r>
            <a:r>
              <a:rPr lang="pl-PL" sz="135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pl-PL" sz="1350" dirty="0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sz="1350" dirty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319E9D-B76D-478E-B59E-8A5433B739D0}"/>
              </a:ext>
            </a:extLst>
          </p:cNvPr>
          <p:cNvSpPr txBox="1"/>
          <p:nvPr/>
        </p:nvSpPr>
        <p:spPr>
          <a:xfrm>
            <a:off x="893147" y="2398626"/>
            <a:ext cx="7344816" cy="830997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 defTabSz="685800"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>
                <a:solidFill>
                  <a:srgbClr val="FFFFFF"/>
                </a:solidFill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 &gt; Save-Module Pester –Path C:\SomeDirectory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037B6-80F4-4E38-B972-097574E540B6}"/>
              </a:ext>
            </a:extLst>
          </p:cNvPr>
          <p:cNvSpPr txBox="1"/>
          <p:nvPr/>
        </p:nvSpPr>
        <p:spPr>
          <a:xfrm>
            <a:off x="893147" y="3192060"/>
            <a:ext cx="7344816" cy="830997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 defTabSz="685800"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>
                <a:solidFill>
                  <a:srgbClr val="FFFFFF"/>
                </a:solidFill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 &gt; Save-Module </a:t>
            </a:r>
            <a:r>
              <a:rPr lang="en-US" dirty="0" err="1">
                <a:solidFill>
                  <a:srgbClr val="FFFFFF"/>
                </a:solidFill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dbatools</a:t>
            </a:r>
            <a:r>
              <a:rPr lang="en-US" dirty="0">
                <a:solidFill>
                  <a:srgbClr val="FFFFFF"/>
                </a:solidFill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 –Path C:\SomeDirectory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FA4178-D572-445F-A792-4D8BD2FA6295}"/>
              </a:ext>
            </a:extLst>
          </p:cNvPr>
          <p:cNvSpPr txBox="1"/>
          <p:nvPr/>
        </p:nvSpPr>
        <p:spPr>
          <a:xfrm>
            <a:off x="893147" y="3849456"/>
            <a:ext cx="7344816" cy="830997"/>
          </a:xfrm>
          <a:prstGeom prst="rect">
            <a:avLst/>
          </a:prstGeom>
          <a:solidFill>
            <a:srgbClr val="012456"/>
          </a:solidFill>
        </p:spPr>
        <p:txBody>
          <a:bodyPr wrap="square" rtlCol="0">
            <a:spAutoFit/>
          </a:bodyPr>
          <a:lstStyle/>
          <a:p>
            <a:pPr defTabSz="685800"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>
                <a:solidFill>
                  <a:srgbClr val="FFFFFF"/>
                </a:solidFill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 &gt; Save-Module </a:t>
            </a:r>
            <a:r>
              <a:rPr lang="en-US" dirty="0" err="1">
                <a:solidFill>
                  <a:srgbClr val="FFFFFF"/>
                </a:solidFill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PSFramework</a:t>
            </a:r>
            <a:r>
              <a:rPr lang="en-US" dirty="0">
                <a:solidFill>
                  <a:srgbClr val="FFFFFF"/>
                </a:solidFill>
                <a:latin typeface="Lucida Console" panose="020B0609040504020204" pitchFamily="49" charset="0"/>
                <a:cs typeface="Calibri" panose="020F0502020204030204" pitchFamily="34" charset="0"/>
                <a:sym typeface="Segoe UI Semilight"/>
              </a:rPr>
              <a:t> –Path C:\SomeDirectory</a:t>
            </a:r>
          </a:p>
        </p:txBody>
      </p:sp>
    </p:spTree>
    <p:extLst>
      <p:ext uri="{BB962C8B-B14F-4D97-AF65-F5344CB8AC3E}">
        <p14:creationId xmlns:p14="http://schemas.microsoft.com/office/powerpoint/2010/main" val="249988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rock mountain&#10;&#10;Description generated with very high confidence">
            <a:extLst>
              <a:ext uri="{FF2B5EF4-FFF2-40B4-BE49-F238E27FC236}">
                <a16:creationId xmlns:a16="http://schemas.microsoft.com/office/drawing/2014/main" id="{9DD79F2E-6601-4AF8-9390-10A6C1C755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7" b="-1842"/>
          <a:stretch/>
        </p:blipFill>
        <p:spPr>
          <a:xfrm>
            <a:off x="-25776" y="-47250"/>
            <a:ext cx="9229727" cy="5292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174" y="4875805"/>
            <a:ext cx="9141619" cy="255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087724" y="645155"/>
            <a:ext cx="4914546" cy="646331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GB" sz="3600" dirty="0">
                <a:solidFill>
                  <a:srgbClr val="000000"/>
                </a:solidFill>
                <a:latin typeface="Segoe UI"/>
              </a:rPr>
              <a:t>Installation in a fortress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F92F2B-768B-428B-BC70-71CF8BE85D3A}"/>
              </a:ext>
            </a:extLst>
          </p:cNvPr>
          <p:cNvSpPr/>
          <p:nvPr/>
        </p:nvSpPr>
        <p:spPr>
          <a:xfrm>
            <a:off x="58557" y="4737305"/>
            <a:ext cx="302550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en-GB" sz="135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1350" dirty="0">
                <a:solidFill>
                  <a:srgbClr val="999999"/>
                </a:solidFill>
                <a:latin typeface="-apple-system"/>
                <a:hlinkClick r:id="rId5"/>
              </a:rPr>
              <a:t>Christopher Burns</a:t>
            </a:r>
            <a:r>
              <a:rPr lang="en-GB" sz="135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1350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sz="1350" dirty="0">
              <a:solidFill>
                <a:srgbClr val="00000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56206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rock mountain&#10;&#10;Description generated with very high confidence">
            <a:extLst>
              <a:ext uri="{FF2B5EF4-FFF2-40B4-BE49-F238E27FC236}">
                <a16:creationId xmlns:a16="http://schemas.microsoft.com/office/drawing/2014/main" id="{9DD79F2E-6601-4AF8-9390-10A6C1C755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5" b="-674"/>
          <a:stretch/>
        </p:blipFill>
        <p:spPr>
          <a:xfrm>
            <a:off x="1192" y="-27000"/>
            <a:ext cx="9229727" cy="5211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174" y="4875805"/>
            <a:ext cx="9141619" cy="255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087724" y="645155"/>
            <a:ext cx="4914546" cy="646331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GB" sz="3600" dirty="0">
                <a:solidFill>
                  <a:srgbClr val="000000"/>
                </a:solidFill>
                <a:latin typeface="Segoe UI"/>
              </a:rPr>
              <a:t>Installation in a fortress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F92F2B-768B-428B-BC70-71CF8BE85D3A}"/>
              </a:ext>
            </a:extLst>
          </p:cNvPr>
          <p:cNvSpPr/>
          <p:nvPr/>
        </p:nvSpPr>
        <p:spPr>
          <a:xfrm>
            <a:off x="58557" y="4737305"/>
            <a:ext cx="303159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en-GB" sz="135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1350" dirty="0">
                <a:solidFill>
                  <a:srgbClr val="999999"/>
                </a:solidFill>
                <a:latin typeface="-apple-system"/>
                <a:hlinkClick r:id="rId5"/>
              </a:rPr>
              <a:t>Christopher Burns</a:t>
            </a:r>
            <a:r>
              <a:rPr lang="en-GB" sz="135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1350" dirty="0" err="1">
                <a:solidFill>
                  <a:srgbClr val="999999"/>
                </a:solidFill>
                <a:latin typeface="-apple-system"/>
                <a:hlinkClick r:id="rId6"/>
              </a:rPr>
              <a:t>Unsplash</a:t>
            </a:r>
            <a:endParaRPr lang="en-GB" sz="1350" dirty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1DFB5-B56B-4751-BE05-6643D8B9655C}"/>
              </a:ext>
            </a:extLst>
          </p:cNvPr>
          <p:cNvSpPr txBox="1"/>
          <p:nvPr/>
        </p:nvSpPr>
        <p:spPr>
          <a:xfrm>
            <a:off x="845586" y="1448330"/>
            <a:ext cx="70207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GB" sz="2700" dirty="0">
                <a:solidFill>
                  <a:srgbClr val="000000"/>
                </a:solidFill>
                <a:latin typeface="Segoe UI"/>
              </a:rPr>
              <a:t>For Everyone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67DD5B-09B5-4F59-B3C1-65CDAB1730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2748" y="2175951"/>
            <a:ext cx="5783774" cy="232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90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riding skis down a snow covered slope&#10;&#10;Description generated with very high confidence">
            <a:extLst>
              <a:ext uri="{FF2B5EF4-FFF2-40B4-BE49-F238E27FC236}">
                <a16:creationId xmlns:a16="http://schemas.microsoft.com/office/drawing/2014/main" id="{7ED899FD-08D4-422B-ACDB-0444743157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2" b="15436"/>
          <a:stretch/>
        </p:blipFill>
        <p:spPr>
          <a:xfrm>
            <a:off x="7411" y="0"/>
            <a:ext cx="9168623" cy="518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B5092-21C9-40F8-AC5B-0E5620C6A5AF}"/>
              </a:ext>
            </a:extLst>
          </p:cNvPr>
          <p:cNvSpPr txBox="1"/>
          <p:nvPr/>
        </p:nvSpPr>
        <p:spPr>
          <a:xfrm>
            <a:off x="2087724" y="645155"/>
            <a:ext cx="4914546" cy="646331"/>
          </a:xfrm>
          <a:prstGeom prst="rect">
            <a:avLst/>
          </a:prstGeom>
          <a:solidFill>
            <a:srgbClr val="BEB4AD">
              <a:alpha val="58000"/>
            </a:srgbClr>
          </a:solidFill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GB" sz="3600" dirty="0">
                <a:solidFill>
                  <a:srgbClr val="000000"/>
                </a:solidFill>
                <a:latin typeface="Segoe UI"/>
              </a:rPr>
              <a:t>Installation in a fortress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1DFB5-B56B-4751-BE05-6643D8B9655C}"/>
              </a:ext>
            </a:extLst>
          </p:cNvPr>
          <p:cNvSpPr txBox="1"/>
          <p:nvPr/>
        </p:nvSpPr>
        <p:spPr>
          <a:xfrm>
            <a:off x="2736865" y="4570204"/>
            <a:ext cx="37804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GB" sz="2700" dirty="0">
                <a:solidFill>
                  <a:srgbClr val="000000"/>
                </a:solidFill>
                <a:latin typeface="Segoe UI"/>
              </a:rPr>
              <a:t>There Can Be Only One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BA1114-A007-4E1C-AD66-E93EFA1BA02F}"/>
              </a:ext>
            </a:extLst>
          </p:cNvPr>
          <p:cNvSpPr/>
          <p:nvPr/>
        </p:nvSpPr>
        <p:spPr>
          <a:xfrm>
            <a:off x="74239" y="4737305"/>
            <a:ext cx="259558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en-GB" sz="135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1350" dirty="0" err="1">
                <a:solidFill>
                  <a:srgbClr val="999999"/>
                </a:solidFill>
                <a:latin typeface="-apple-system"/>
                <a:hlinkClick r:id="rId4"/>
              </a:rPr>
              <a:t>Deglee</a:t>
            </a:r>
            <a:r>
              <a:rPr lang="en-GB" sz="1350" dirty="0">
                <a:solidFill>
                  <a:srgbClr val="999999"/>
                </a:solidFill>
                <a:latin typeface="-apple-system"/>
                <a:hlinkClick r:id="rId4"/>
              </a:rPr>
              <a:t> </a:t>
            </a:r>
            <a:r>
              <a:rPr lang="en-GB" sz="1350" dirty="0" err="1">
                <a:solidFill>
                  <a:srgbClr val="999999"/>
                </a:solidFill>
                <a:latin typeface="-apple-system"/>
                <a:hlinkClick r:id="rId4"/>
              </a:rPr>
              <a:t>Degi</a:t>
            </a:r>
            <a:r>
              <a:rPr lang="en-GB" sz="135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1350" dirty="0" err="1">
                <a:solidFill>
                  <a:srgbClr val="999999"/>
                </a:solidFill>
                <a:latin typeface="-apple-system"/>
                <a:hlinkClick r:id="rId5"/>
              </a:rPr>
              <a:t>Unsplash</a:t>
            </a:r>
            <a:endParaRPr lang="en-GB" sz="1350" dirty="0">
              <a:solidFill>
                <a:srgbClr val="000000"/>
              </a:solidFill>
              <a:latin typeface="Segoe U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7AAE57-019E-4CCA-81E0-5FD6074BA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942" y="1599642"/>
            <a:ext cx="8156266" cy="252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7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7CEF6-7931-489F-A719-AB556C38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174" y="4875805"/>
            <a:ext cx="9141619" cy="2554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147DE7F-C4FC-4097-875E-14BF2C073C13}"/>
              </a:ext>
            </a:extLst>
          </p:cNvPr>
          <p:cNvSpPr/>
          <p:nvPr/>
        </p:nvSpPr>
        <p:spPr>
          <a:xfrm>
            <a:off x="143509" y="4737305"/>
            <a:ext cx="262674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en-GB" sz="135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GB" sz="1350" dirty="0">
                <a:solidFill>
                  <a:srgbClr val="999999"/>
                </a:solidFill>
                <a:latin typeface="-apple-system"/>
                <a:hlinkClick r:id="rId4"/>
              </a:rPr>
              <a:t>Ian Espinosa</a:t>
            </a:r>
            <a:r>
              <a:rPr lang="en-GB" sz="135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GB" sz="1350" dirty="0" err="1">
                <a:solidFill>
                  <a:srgbClr val="999999"/>
                </a:solidFill>
                <a:latin typeface="-apple-system"/>
                <a:hlinkClick r:id="rId5"/>
              </a:rPr>
              <a:t>Unsplash</a:t>
            </a:r>
            <a:endParaRPr lang="en-GB" sz="1350" dirty="0">
              <a:solidFill>
                <a:srgbClr val="000000"/>
              </a:solidFill>
              <a:latin typeface="Segoe UI"/>
            </a:endParaRPr>
          </a:p>
        </p:txBody>
      </p:sp>
      <p:pic>
        <p:nvPicPr>
          <p:cNvPr id="5" name="Picture 4" descr="A person standing next to a body of water&#10;&#10;Description generated with very high confidence">
            <a:extLst>
              <a:ext uri="{FF2B5EF4-FFF2-40B4-BE49-F238E27FC236}">
                <a16:creationId xmlns:a16="http://schemas.microsoft.com/office/drawing/2014/main" id="{9A5B8E68-05D9-478B-8F40-B929CE6864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6" b="30959"/>
          <a:stretch/>
        </p:blipFill>
        <p:spPr>
          <a:xfrm>
            <a:off x="1192" y="0"/>
            <a:ext cx="9141618" cy="5184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926595" y="963317"/>
            <a:ext cx="7857873" cy="497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99422">
              <a:lnSpc>
                <a:spcPct val="90000"/>
              </a:lnSpc>
              <a:spcBef>
                <a:spcPts val="675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925" dirty="0">
                <a:solidFill>
                  <a:srgbClr val="000000"/>
                </a:solidFill>
                <a:latin typeface="Segoe UI Semilight"/>
                <a:cs typeface="Segoe UI Semilight"/>
                <a:sym typeface="Segoe UI Semilight"/>
              </a:rPr>
              <a:t>Extensive documentation within each command</a:t>
            </a:r>
            <a:endParaRPr lang="en-US" sz="2925" i="1" dirty="0">
              <a:solidFill>
                <a:srgbClr val="6658A6"/>
              </a:solidFill>
              <a:latin typeface="AppleStorm" panose="02000603000000000000" pitchFamily="50" charset="0"/>
              <a:cs typeface="Segoe UI Semilight"/>
              <a:sym typeface="Segoe UI Semi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51128D-24C8-425A-896E-574F93B8F475}"/>
              </a:ext>
            </a:extLst>
          </p:cNvPr>
          <p:cNvSpPr/>
          <p:nvPr/>
        </p:nvSpPr>
        <p:spPr>
          <a:xfrm>
            <a:off x="737575" y="1930072"/>
            <a:ext cx="7436651" cy="461665"/>
          </a:xfrm>
          <a:prstGeom prst="rect">
            <a:avLst/>
          </a:prstGeom>
          <a:solidFill>
            <a:srgbClr val="012456"/>
          </a:solidFill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en-US" sz="2400" dirty="0">
                <a:solidFill>
                  <a:srgbClr val="FFFFFF"/>
                </a:solidFill>
                <a:latin typeface="Lucida Console" panose="020B0609040504020204" pitchFamily="49" charset="0"/>
              </a:rPr>
              <a:t>PS &gt; Get-Help Invoke-</a:t>
            </a:r>
            <a:r>
              <a:rPr lang="en-US" sz="2400" dirty="0" err="1">
                <a:solidFill>
                  <a:srgbClr val="FFFFFF"/>
                </a:solidFill>
                <a:latin typeface="Lucida Console" panose="020B0609040504020204" pitchFamily="49" charset="0"/>
              </a:rPr>
              <a:t>DbcCheck</a:t>
            </a:r>
            <a:r>
              <a:rPr lang="en-US" sz="2400" dirty="0">
                <a:solidFill>
                  <a:srgbClr val="FFFFFF"/>
                </a:solidFill>
                <a:latin typeface="Lucida Console" panose="020B0609040504020204" pitchFamily="49" charset="0"/>
              </a:rPr>
              <a:t> –Detailed</a:t>
            </a:r>
            <a:endParaRPr lang="en-GB" sz="2400" dirty="0">
              <a:solidFill>
                <a:srgbClr val="FFFFFF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12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5A50AC2-396D-48AF-A2CC-7D3648C80A7F}"/>
              </a:ext>
            </a:extLst>
          </p:cNvPr>
          <p:cNvSpPr/>
          <p:nvPr/>
        </p:nvSpPr>
        <p:spPr>
          <a:xfrm>
            <a:off x="494547" y="87475"/>
            <a:ext cx="8154906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99422">
              <a:lnSpc>
                <a:spcPct val="90000"/>
              </a:lnSpc>
              <a:spcBef>
                <a:spcPts val="675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6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  <a:sym typeface="Segoe UI Semilight"/>
              </a:rPr>
              <a:t>Documentation for each command online</a:t>
            </a:r>
            <a:endParaRPr lang="en-US" sz="3600" i="1" dirty="0">
              <a:solidFill>
                <a:srgbClr val="FFE0A4"/>
              </a:solidFill>
              <a:latin typeface="Calibri" panose="020F0502020204030204" pitchFamily="34" charset="0"/>
              <a:cs typeface="Calibri" panose="020F0502020204030204" pitchFamily="34" charset="0"/>
              <a:sym typeface="Segoe UI Semi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627AB3-8AD5-4C90-A0E2-4C0D9DF3B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618" y="951570"/>
            <a:ext cx="7092764" cy="317936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B1A6181-ADA4-4FC0-9E7B-387450AE5EFF}"/>
              </a:ext>
            </a:extLst>
          </p:cNvPr>
          <p:cNvSpPr/>
          <p:nvPr/>
        </p:nvSpPr>
        <p:spPr>
          <a:xfrm>
            <a:off x="2542838" y="4658752"/>
            <a:ext cx="392286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GB" sz="2700" dirty="0">
                <a:solidFill>
                  <a:srgbClr val="FFE0A4"/>
                </a:solidFill>
                <a:latin typeface="Corbel"/>
              </a:rPr>
              <a:t>dbachecks.readthedocs.io</a:t>
            </a:r>
            <a:endParaRPr lang="en-GB" sz="2700" dirty="0">
              <a:solidFill>
                <a:srgbClr val="FFE0A4"/>
              </a:solidFill>
              <a:latin typeface="Segoe U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6934065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standing next to a body of water&#10;&#10;Description generated with very high confidence">
            <a:extLst>
              <a:ext uri="{FF2B5EF4-FFF2-40B4-BE49-F238E27FC236}">
                <a16:creationId xmlns:a16="http://schemas.microsoft.com/office/drawing/2014/main" id="{4B1BE466-037B-49E4-B707-3B4F9110D0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6" b="30959"/>
          <a:stretch/>
        </p:blipFill>
        <p:spPr>
          <a:xfrm>
            <a:off x="1192" y="0"/>
            <a:ext cx="9141618" cy="5184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F7CCAA-8279-4620-812D-FD4099418D2E}"/>
              </a:ext>
            </a:extLst>
          </p:cNvPr>
          <p:cNvSpPr/>
          <p:nvPr/>
        </p:nvSpPr>
        <p:spPr>
          <a:xfrm>
            <a:off x="1115616" y="137828"/>
            <a:ext cx="7398823" cy="497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99422">
              <a:lnSpc>
                <a:spcPct val="90000"/>
              </a:lnSpc>
              <a:spcBef>
                <a:spcPts val="675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925" dirty="0">
                <a:solidFill>
                  <a:srgbClr val="000000"/>
                </a:solidFill>
                <a:latin typeface="Segoe UI Semilight"/>
                <a:cs typeface="Segoe UI Semilight"/>
                <a:sym typeface="Segoe UI Semilight"/>
              </a:rPr>
              <a:t>Open Source but there is support</a:t>
            </a:r>
            <a:endParaRPr lang="en-US" sz="2925" i="1" dirty="0">
              <a:solidFill>
                <a:srgbClr val="6658A6"/>
              </a:solidFill>
              <a:latin typeface="AppleStorm" panose="02000603000000000000" pitchFamily="50" charset="0"/>
              <a:cs typeface="Segoe UI Semilight"/>
              <a:sym typeface="Segoe UI Semi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2CB1EC-F8BE-4CA1-AC0B-FF7EC56AD878}"/>
              </a:ext>
            </a:extLst>
          </p:cNvPr>
          <p:cNvSpPr/>
          <p:nvPr/>
        </p:nvSpPr>
        <p:spPr>
          <a:xfrm>
            <a:off x="3003638" y="4650437"/>
            <a:ext cx="275184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en-GB" sz="2700" dirty="0">
                <a:solidFill>
                  <a:srgbClr val="FFFFFF"/>
                </a:solidFill>
                <a:latin typeface="Segoe UI"/>
              </a:rPr>
              <a:t>dbatools.io/slack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F7A135-D6A3-49FB-8333-AD00063F9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628" y="1476697"/>
            <a:ext cx="6624141" cy="219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9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66DB-68C8-4503-9778-CBDA60390D87}"/>
              </a:ext>
            </a:extLst>
          </p:cNvPr>
          <p:cNvSpPr txBox="1">
            <a:spLocks/>
          </p:cNvSpPr>
          <p:nvPr/>
        </p:nvSpPr>
        <p:spPr>
          <a:xfrm>
            <a:off x="1898703" y="735546"/>
            <a:ext cx="5346594" cy="135015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595"/>
            <a:r>
              <a:rPr lang="en-US" sz="36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Checks Are Available? </a:t>
            </a:r>
          </a:p>
          <a:p>
            <a:pPr defTabSz="685595"/>
            <a:r>
              <a:rPr lang="en-US" sz="36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Get-</a:t>
            </a:r>
            <a:r>
              <a:rPr lang="en-US" sz="36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DbcCheck</a:t>
            </a:r>
            <a:r>
              <a:rPr lang="en-US" sz="36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574985-6907-4D36-A986-D9B60B5B92D3}"/>
              </a:ext>
            </a:extLst>
          </p:cNvPr>
          <p:cNvSpPr/>
          <p:nvPr/>
        </p:nvSpPr>
        <p:spPr>
          <a:xfrm>
            <a:off x="1858199" y="2355726"/>
            <a:ext cx="5427603" cy="585738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sz="2400" dirty="0">
                <a:solidFill>
                  <a:prstClr val="white"/>
                </a:solidFill>
                <a:latin typeface="Lucida Console" panose="020B0609040504020204" pitchFamily="49" charset="0"/>
              </a:rPr>
              <a:t>PowerShell &gt; Get-</a:t>
            </a:r>
            <a:r>
              <a:rPr lang="en-US" sz="24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DbcCheck</a:t>
            </a:r>
            <a:endParaRPr lang="en-US" sz="2400" dirty="0">
              <a:solidFill>
                <a:prstClr val="white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212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" y="-4887"/>
            <a:ext cx="9141619" cy="515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614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08" y="249493"/>
            <a:ext cx="8910990" cy="574328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Checks Are Available? Use Get-</a:t>
            </a:r>
            <a:r>
              <a:rPr lang="en-US" sz="36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DbcCheck</a:t>
            </a:r>
            <a:r>
              <a:rPr lang="en-US" sz="36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5E3D5D-3C0E-4024-B39A-DDFDFC811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38" y="1167594"/>
            <a:ext cx="8423749" cy="32946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657215-1C08-4E14-AFFA-A69C6CF6A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8684" y="1458775"/>
            <a:ext cx="7792253" cy="22259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2440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1B71A6-2C5A-4BB2-8424-FC1D11502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73" y="1458775"/>
            <a:ext cx="7792253" cy="222595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55914DA-D6B1-4943-A287-C31572A07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5BD1A37-9EC7-4E17-80E6-D76890FB84D6}"/>
              </a:ext>
            </a:extLst>
          </p:cNvPr>
          <p:cNvSpPr txBox="1">
            <a:spLocks/>
          </p:cNvSpPr>
          <p:nvPr/>
        </p:nvSpPr>
        <p:spPr>
          <a:xfrm>
            <a:off x="143508" y="249493"/>
            <a:ext cx="8910990" cy="57432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6859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14487"/>
            <a:r>
              <a:rPr lang="en-US" sz="360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Checks Are Available? Use Get-DbcCheck </a:t>
            </a:r>
            <a:endParaRPr lang="en-US" sz="3600" dirty="0">
              <a:solidFill>
                <a:srgbClr val="FFE0A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4311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CFE41-8E8B-4873-94D5-6353C5D67246}"/>
              </a:ext>
            </a:extLst>
          </p:cNvPr>
          <p:cNvSpPr txBox="1">
            <a:spLocks/>
          </p:cNvSpPr>
          <p:nvPr/>
        </p:nvSpPr>
        <p:spPr>
          <a:xfrm>
            <a:off x="1844697" y="843558"/>
            <a:ext cx="5454606" cy="102611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595"/>
            <a:r>
              <a:rPr lang="en-US" sz="36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Configs Are Available? </a:t>
            </a:r>
          </a:p>
          <a:p>
            <a:pPr defTabSz="685595"/>
            <a:r>
              <a:rPr lang="en-US" sz="36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Get-</a:t>
            </a:r>
            <a:r>
              <a:rPr lang="en-US" sz="36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DbcConfig</a:t>
            </a:r>
            <a:endParaRPr lang="en-US" sz="3600" dirty="0">
              <a:solidFill>
                <a:srgbClr val="FFE0A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0AEB40-A2BD-40B5-9684-FD9028D179B2}"/>
              </a:ext>
            </a:extLst>
          </p:cNvPr>
          <p:cNvSpPr/>
          <p:nvPr/>
        </p:nvSpPr>
        <p:spPr>
          <a:xfrm>
            <a:off x="2020217" y="2571750"/>
            <a:ext cx="5103567" cy="585738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sz="2400" dirty="0">
                <a:solidFill>
                  <a:prstClr val="white"/>
                </a:solidFill>
                <a:latin typeface="Lucida Console" panose="020B0609040504020204" pitchFamily="49" charset="0"/>
              </a:rPr>
              <a:t>PowerShell &gt; Get-</a:t>
            </a:r>
            <a:r>
              <a:rPr lang="en-US" sz="24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DbcConfig</a:t>
            </a:r>
            <a:endParaRPr lang="en-US" sz="2400" dirty="0">
              <a:solidFill>
                <a:prstClr val="white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2780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3D4597-443A-4A9B-AD0C-6869C5D6B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511" y="1383618"/>
            <a:ext cx="6912978" cy="3359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0DF51-6278-42A4-AD09-231802184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2600" y="1707654"/>
            <a:ext cx="8010839" cy="156833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AC5B61F-64BC-44A9-B75E-4B0F675E77CA}"/>
              </a:ext>
            </a:extLst>
          </p:cNvPr>
          <p:cNvSpPr txBox="1">
            <a:spLocks/>
          </p:cNvSpPr>
          <p:nvPr/>
        </p:nvSpPr>
        <p:spPr>
          <a:xfrm>
            <a:off x="1655676" y="141480"/>
            <a:ext cx="5508612" cy="102611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595"/>
            <a:r>
              <a:rPr lang="en-US" sz="36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Configs Are Available? </a:t>
            </a:r>
          </a:p>
          <a:p>
            <a:pPr defTabSz="685595"/>
            <a:r>
              <a:rPr lang="en-US" sz="36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Get-</a:t>
            </a:r>
            <a:r>
              <a:rPr lang="en-US" sz="36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DbcConfig</a:t>
            </a:r>
            <a:endParaRPr lang="en-US" sz="3600" dirty="0">
              <a:solidFill>
                <a:srgbClr val="FFE0A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0579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1E5219-411C-4D1C-868D-B62E66735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52" y="1788663"/>
            <a:ext cx="8013097" cy="156617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6E722D-539A-40C9-AAC1-358B03C02FC1}"/>
              </a:ext>
            </a:extLst>
          </p:cNvPr>
          <p:cNvSpPr txBox="1">
            <a:spLocks/>
          </p:cNvSpPr>
          <p:nvPr/>
        </p:nvSpPr>
        <p:spPr>
          <a:xfrm>
            <a:off x="1655676" y="141480"/>
            <a:ext cx="5508612" cy="102611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595"/>
            <a:r>
              <a:rPr lang="en-US" sz="36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Configs Are Available? </a:t>
            </a:r>
          </a:p>
          <a:p>
            <a:pPr defTabSz="685595"/>
            <a:r>
              <a:rPr lang="en-US" sz="36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Get-</a:t>
            </a:r>
            <a:r>
              <a:rPr lang="en-US" sz="36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DbcConfig</a:t>
            </a:r>
            <a:endParaRPr lang="en-US" sz="3600" dirty="0">
              <a:solidFill>
                <a:srgbClr val="FFE0A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7572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CCD40-83D1-4DCC-86CD-C80FE3EC05E7}"/>
              </a:ext>
            </a:extLst>
          </p:cNvPr>
          <p:cNvSpPr txBox="1">
            <a:spLocks/>
          </p:cNvSpPr>
          <p:nvPr/>
        </p:nvSpPr>
        <p:spPr>
          <a:xfrm>
            <a:off x="2290247" y="789553"/>
            <a:ext cx="4563507" cy="57432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595"/>
            <a:r>
              <a:rPr lang="en-US" sz="36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Do I Run A Check?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F34CA1-31D0-494E-9918-1F23AB4E0569}"/>
              </a:ext>
            </a:extLst>
          </p:cNvPr>
          <p:cNvSpPr/>
          <p:nvPr/>
        </p:nvSpPr>
        <p:spPr>
          <a:xfrm>
            <a:off x="1061610" y="2013424"/>
            <a:ext cx="7020780" cy="113973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sz="2400" dirty="0">
                <a:solidFill>
                  <a:prstClr val="white"/>
                </a:solidFill>
                <a:latin typeface="Lucida Console" panose="020B0609040504020204" pitchFamily="49" charset="0"/>
              </a:rPr>
              <a:t>PowerShell &gt; Invoke-</a:t>
            </a:r>
            <a:r>
              <a:rPr lang="en-US" sz="24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DbcCheck</a:t>
            </a:r>
            <a:r>
              <a:rPr lang="en-US" sz="2400" dirty="0">
                <a:solidFill>
                  <a:prstClr val="white"/>
                </a:solidFill>
                <a:latin typeface="Lucida Console" panose="020B0609040504020204" pitchFamily="49" charset="0"/>
              </a:rPr>
              <a:t> </a:t>
            </a:r>
          </a:p>
          <a:p>
            <a:pPr defTabSz="685800">
              <a:lnSpc>
                <a:spcPct val="150000"/>
              </a:lnSpc>
              <a:defRPr/>
            </a:pPr>
            <a:r>
              <a:rPr lang="en-US" sz="2400" dirty="0">
                <a:solidFill>
                  <a:prstClr val="white"/>
                </a:solidFill>
                <a:latin typeface="Lucida Console" panose="020B0609040504020204" pitchFamily="49" charset="0"/>
              </a:rPr>
              <a:t>-</a:t>
            </a:r>
            <a:r>
              <a:rPr lang="en-US" sz="24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SqlInstance</a:t>
            </a:r>
            <a:r>
              <a:rPr lang="en-US" sz="2400" dirty="0">
                <a:solidFill>
                  <a:prstClr val="white"/>
                </a:solidFill>
                <a:latin typeface="Lucida Console" panose="020B0609040504020204" pitchFamily="49" charset="0"/>
              </a:rPr>
              <a:t> ROB-XPS –Check </a:t>
            </a:r>
            <a:r>
              <a:rPr lang="en-US" sz="24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FailedJob</a:t>
            </a:r>
            <a:endParaRPr lang="en-US" sz="2400" dirty="0">
              <a:solidFill>
                <a:prstClr val="white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6242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600" y="141481"/>
            <a:ext cx="6182801" cy="574328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Invoke-</a:t>
            </a:r>
            <a:r>
              <a:rPr lang="en-US" sz="36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DbcCheck</a:t>
            </a:r>
            <a:r>
              <a:rPr lang="en-US" sz="36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Run A Check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9D8BB8-682A-4925-AAB6-0DDEAC755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617" y="1059582"/>
            <a:ext cx="7220765" cy="35860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2017348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3303" y="303499"/>
            <a:ext cx="3537392" cy="574328"/>
          </a:xfrm>
        </p:spPr>
        <p:txBody>
          <a:bodyPr>
            <a:noAutofit/>
          </a:bodyPr>
          <a:lstStyle/>
          <a:p>
            <a:r>
              <a:rPr lang="en-US" sz="405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211014" y="1836524"/>
            <a:ext cx="8721970" cy="1493550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GB" sz="2100" dirty="0">
                <a:solidFill>
                  <a:prstClr val="white"/>
                </a:solidFill>
                <a:latin typeface="Lucida Console" panose="020B0609040504020204" pitchFamily="49" charset="0"/>
              </a:rPr>
              <a:t>&gt;   # Set the instances to check</a:t>
            </a:r>
          </a:p>
          <a:p>
            <a:pPr defTabSz="685800">
              <a:lnSpc>
                <a:spcPct val="150000"/>
              </a:lnSpc>
              <a:defRPr/>
            </a:pPr>
            <a:r>
              <a:rPr lang="en-GB" sz="2100" dirty="0">
                <a:solidFill>
                  <a:prstClr val="white"/>
                </a:solidFill>
                <a:latin typeface="Lucida Console" panose="020B0609040504020204" pitchFamily="49" charset="0"/>
              </a:rPr>
              <a:t>&gt;   Set-</a:t>
            </a:r>
            <a:r>
              <a:rPr lang="en-GB" sz="21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DbcConfig</a:t>
            </a:r>
            <a:r>
              <a:rPr lang="en-GB" sz="2100" dirty="0">
                <a:solidFill>
                  <a:prstClr val="white"/>
                </a:solidFill>
                <a:latin typeface="Lucida Console" panose="020B0609040504020204" pitchFamily="49" charset="0"/>
              </a:rPr>
              <a:t> -Name </a:t>
            </a:r>
            <a:r>
              <a:rPr lang="en-GB" sz="21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app.sqlinstance</a:t>
            </a:r>
            <a:r>
              <a:rPr lang="en-GB" sz="2100" dirty="0">
                <a:solidFill>
                  <a:prstClr val="white"/>
                </a:solidFill>
                <a:latin typeface="Lucida Console" panose="020B0609040504020204" pitchFamily="49" charset="0"/>
              </a:rPr>
              <a:t> Rob-XPS</a:t>
            </a:r>
          </a:p>
          <a:p>
            <a:pPr defTabSz="685800">
              <a:lnSpc>
                <a:spcPct val="150000"/>
              </a:lnSpc>
              <a:defRPr/>
            </a:pPr>
            <a:r>
              <a:rPr lang="en-GB" sz="2100" dirty="0">
                <a:solidFill>
                  <a:prstClr val="white"/>
                </a:solidFill>
                <a:latin typeface="Lucida Console" panose="020B0609040504020204" pitchFamily="49" charset="0"/>
              </a:rPr>
              <a:t>&gt;   Invoke-</a:t>
            </a:r>
            <a:r>
              <a:rPr lang="en-GB" sz="21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DbcCheck</a:t>
            </a:r>
            <a:r>
              <a:rPr lang="en-GB" sz="2100" dirty="0">
                <a:solidFill>
                  <a:prstClr val="white"/>
                </a:solidFill>
                <a:latin typeface="Lucida Console" panose="020B0609040504020204" pitchFamily="49" charset="0"/>
              </a:rPr>
              <a:t> -Check </a:t>
            </a:r>
            <a:r>
              <a:rPr lang="en-GB" sz="21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OlaInstalled</a:t>
            </a:r>
            <a:endParaRPr lang="en-GB" sz="2100" dirty="0">
              <a:solidFill>
                <a:prstClr val="white"/>
              </a:solidFill>
              <a:latin typeface="Lucida Console" panose="020B06090405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1C2E08-4D34-48F7-BD5D-16FFF1E69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8714" y="789551"/>
            <a:ext cx="5887306" cy="35643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06381080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E9F11F-D255-4D00-BCB5-1402E5C3D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346" y="1059582"/>
            <a:ext cx="5887306" cy="35643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4E8FD3-21BB-4151-B641-A73DE3F8EBA3}"/>
              </a:ext>
            </a:extLst>
          </p:cNvPr>
          <p:cNvSpPr/>
          <p:nvPr/>
        </p:nvSpPr>
        <p:spPr>
          <a:xfrm>
            <a:off x="9594558" y="1707654"/>
            <a:ext cx="8721970" cy="1493550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GB" sz="2100" dirty="0">
                <a:solidFill>
                  <a:prstClr val="white"/>
                </a:solidFill>
                <a:latin typeface="Lucida Console" panose="020B0609040504020204" pitchFamily="49" charset="0"/>
              </a:rPr>
              <a:t>&gt;   Set-</a:t>
            </a:r>
            <a:r>
              <a:rPr lang="en-GB" sz="21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DbcConfig</a:t>
            </a:r>
            <a:r>
              <a:rPr lang="en-GB" sz="2100" dirty="0">
                <a:solidFill>
                  <a:prstClr val="white"/>
                </a:solidFill>
                <a:latin typeface="Lucida Console" panose="020B0609040504020204" pitchFamily="49" charset="0"/>
              </a:rPr>
              <a:t> -Name </a:t>
            </a:r>
            <a:r>
              <a:rPr lang="en-GB" sz="21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policy.ola.database</a:t>
            </a:r>
            <a:r>
              <a:rPr lang="en-GB" sz="2100" dirty="0">
                <a:solidFill>
                  <a:prstClr val="white"/>
                </a:solidFill>
                <a:latin typeface="Lucida Console" panose="020B0609040504020204" pitchFamily="49" charset="0"/>
              </a:rPr>
              <a:t> -Value DBA-Admin</a:t>
            </a:r>
          </a:p>
          <a:p>
            <a:pPr defTabSz="685800">
              <a:lnSpc>
                <a:spcPct val="150000"/>
              </a:lnSpc>
              <a:defRPr/>
            </a:pPr>
            <a:r>
              <a:rPr lang="en-GB" sz="2100" dirty="0">
                <a:solidFill>
                  <a:prstClr val="white"/>
                </a:solidFill>
                <a:latin typeface="Lucida Console" panose="020B0609040504020204" pitchFamily="49" charset="0"/>
              </a:rPr>
              <a:t>&gt;   Invoke-</a:t>
            </a:r>
            <a:r>
              <a:rPr lang="en-GB" sz="21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DbcCheck</a:t>
            </a:r>
            <a:r>
              <a:rPr lang="en-GB" sz="2100" dirty="0">
                <a:solidFill>
                  <a:prstClr val="white"/>
                </a:solidFill>
                <a:latin typeface="Lucida Console" panose="020B0609040504020204" pitchFamily="49" charset="0"/>
              </a:rPr>
              <a:t> -Check </a:t>
            </a:r>
            <a:r>
              <a:rPr lang="en-GB" sz="21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OlaInstalled</a:t>
            </a:r>
            <a:endParaRPr lang="en-GB" sz="2100" dirty="0">
              <a:solidFill>
                <a:prstClr val="white"/>
              </a:solidFill>
              <a:latin typeface="Lucida Console" panose="020B06090405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E99F4C-3FB4-43C7-B643-3BD8F7FA8656}"/>
              </a:ext>
            </a:extLst>
          </p:cNvPr>
          <p:cNvSpPr txBox="1"/>
          <p:nvPr/>
        </p:nvSpPr>
        <p:spPr>
          <a:xfrm>
            <a:off x="9580863" y="900308"/>
            <a:ext cx="723680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90000"/>
              </a:lnSpc>
              <a:defRPr/>
            </a:pPr>
            <a:r>
              <a:rPr lang="en-GB" dirty="0">
                <a:solidFill>
                  <a:prstClr val="white"/>
                </a:solidFill>
                <a:latin typeface="Corbel"/>
              </a:rPr>
              <a:t>I don’t have Ola installed in the default  database (master)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3D027B8-A1B7-4317-9250-E8CDDFC07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3303" y="303499"/>
            <a:ext cx="3537392" cy="574328"/>
          </a:xfrm>
        </p:spPr>
        <p:txBody>
          <a:bodyPr>
            <a:noAutofit/>
          </a:bodyPr>
          <a:lstStyle/>
          <a:p>
            <a:r>
              <a:rPr lang="en-US" sz="405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2158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3A3D0D-DFFD-4D69-96E4-A6198A5BE479}"/>
              </a:ext>
            </a:extLst>
          </p:cNvPr>
          <p:cNvSpPr/>
          <p:nvPr/>
        </p:nvSpPr>
        <p:spPr>
          <a:xfrm>
            <a:off x="211014" y="1836524"/>
            <a:ext cx="8721970" cy="1493550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GB" sz="2100" dirty="0">
                <a:solidFill>
                  <a:prstClr val="white"/>
                </a:solidFill>
                <a:latin typeface="Lucida Console" panose="020B0609040504020204" pitchFamily="49" charset="0"/>
              </a:rPr>
              <a:t>&gt;   Set-</a:t>
            </a:r>
            <a:r>
              <a:rPr lang="en-GB" sz="21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DbcConfig</a:t>
            </a:r>
            <a:r>
              <a:rPr lang="en-GB" sz="2100" dirty="0">
                <a:solidFill>
                  <a:prstClr val="white"/>
                </a:solidFill>
                <a:latin typeface="Lucida Console" panose="020B0609040504020204" pitchFamily="49" charset="0"/>
              </a:rPr>
              <a:t> -Name </a:t>
            </a:r>
            <a:r>
              <a:rPr lang="en-GB" sz="21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policy.ola.database</a:t>
            </a:r>
            <a:r>
              <a:rPr lang="en-GB" sz="2100" dirty="0">
                <a:solidFill>
                  <a:prstClr val="white"/>
                </a:solidFill>
                <a:latin typeface="Lucida Console" panose="020B0609040504020204" pitchFamily="49" charset="0"/>
              </a:rPr>
              <a:t> -Value DBA-Admin</a:t>
            </a:r>
          </a:p>
          <a:p>
            <a:pPr defTabSz="685800">
              <a:lnSpc>
                <a:spcPct val="150000"/>
              </a:lnSpc>
              <a:defRPr/>
            </a:pPr>
            <a:r>
              <a:rPr lang="en-GB" sz="2100" dirty="0">
                <a:solidFill>
                  <a:prstClr val="white"/>
                </a:solidFill>
                <a:latin typeface="Lucida Console" panose="020B0609040504020204" pitchFamily="49" charset="0"/>
              </a:rPr>
              <a:t>&gt;   Invoke-</a:t>
            </a:r>
            <a:r>
              <a:rPr lang="en-GB" sz="21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DbcCheck</a:t>
            </a:r>
            <a:r>
              <a:rPr lang="en-GB" sz="2100" dirty="0">
                <a:solidFill>
                  <a:prstClr val="white"/>
                </a:solidFill>
                <a:latin typeface="Lucida Console" panose="020B0609040504020204" pitchFamily="49" charset="0"/>
              </a:rPr>
              <a:t> -Check </a:t>
            </a:r>
            <a:r>
              <a:rPr lang="en-GB" sz="21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OlaInstalled</a:t>
            </a:r>
            <a:endParaRPr lang="en-GB" sz="2100" dirty="0">
              <a:solidFill>
                <a:prstClr val="white"/>
              </a:solidFill>
              <a:latin typeface="Lucida Console" panose="020B060904050402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504C15-4ABD-44D9-B5AE-DB9D498370A1}"/>
              </a:ext>
            </a:extLst>
          </p:cNvPr>
          <p:cNvSpPr txBox="1"/>
          <p:nvPr/>
        </p:nvSpPr>
        <p:spPr>
          <a:xfrm>
            <a:off x="629562" y="1059582"/>
            <a:ext cx="723680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90000"/>
              </a:lnSpc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 don’t have Ola installed in the default  database (master)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1FE64-C288-40D9-9939-54EBE424B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8594" y="843558"/>
            <a:ext cx="7358287" cy="31929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44F9AD6-F247-41B7-AD92-61CEB66C8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3303" y="303499"/>
            <a:ext cx="3537392" cy="574328"/>
          </a:xfrm>
        </p:spPr>
        <p:txBody>
          <a:bodyPr>
            <a:noAutofit/>
          </a:bodyPr>
          <a:lstStyle/>
          <a:p>
            <a:r>
              <a:rPr lang="en-US" sz="405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4553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" t="4" r="48912" b="49175"/>
          <a:stretch/>
        </p:blipFill>
        <p:spPr>
          <a:xfrm>
            <a:off x="1191" y="-4887"/>
            <a:ext cx="9182175" cy="514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9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463D78-D4BD-4130-8F87-C8C88CFAB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857" y="1221600"/>
            <a:ext cx="7358287" cy="319292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1A92E5D-1FF5-4ADF-9567-39934A6D1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3303" y="303499"/>
            <a:ext cx="3537392" cy="574328"/>
          </a:xfrm>
        </p:spPr>
        <p:txBody>
          <a:bodyPr>
            <a:noAutofit/>
          </a:bodyPr>
          <a:lstStyle/>
          <a:p>
            <a:r>
              <a:rPr lang="en-US" sz="405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0184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596" y="303499"/>
            <a:ext cx="6082809" cy="574328"/>
          </a:xfrm>
        </p:spPr>
        <p:txBody>
          <a:bodyPr>
            <a:noAutofit/>
          </a:bodyPr>
          <a:lstStyle/>
          <a:p>
            <a:r>
              <a:rPr lang="en-US" sz="27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Export-</a:t>
            </a:r>
            <a:r>
              <a:rPr lang="en-US" sz="27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DbcConfig</a:t>
            </a:r>
            <a:r>
              <a:rPr lang="en-US" sz="27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/Import-</a:t>
            </a:r>
            <a:r>
              <a:rPr lang="en-US" sz="27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DbcConfig</a:t>
            </a:r>
            <a:endParaRPr lang="en-US" sz="2700" dirty="0">
              <a:solidFill>
                <a:srgbClr val="FFE0A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224517" y="1307678"/>
            <a:ext cx="8694966" cy="2551276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GB" sz="1350" dirty="0">
                <a:solidFill>
                  <a:prstClr val="white"/>
                </a:solidFill>
                <a:latin typeface="Lucida Console" panose="020B0609040504020204" pitchFamily="49" charset="0"/>
              </a:rPr>
              <a:t>Export-</a:t>
            </a:r>
            <a:r>
              <a:rPr lang="en-GB" sz="135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DbcConfig</a:t>
            </a:r>
            <a:r>
              <a:rPr lang="en-GB" sz="1350" dirty="0">
                <a:solidFill>
                  <a:prstClr val="white"/>
                </a:solidFill>
                <a:latin typeface="Lucida Console" panose="020B0609040504020204" pitchFamily="49" charset="0"/>
              </a:rPr>
              <a:t> –Path C:\Users\Beard\git\PesterConfigs\Application1_PROD.json</a:t>
            </a:r>
          </a:p>
          <a:p>
            <a:pPr defTabSz="685800">
              <a:lnSpc>
                <a:spcPct val="150000"/>
              </a:lnSpc>
              <a:defRPr/>
            </a:pPr>
            <a:r>
              <a:rPr lang="en-GB" sz="1350" dirty="0">
                <a:solidFill>
                  <a:prstClr val="white"/>
                </a:solidFill>
                <a:latin typeface="Lucida Console" panose="020B0609040504020204" pitchFamily="49" charset="0"/>
              </a:rPr>
              <a:t>Export-</a:t>
            </a:r>
            <a:r>
              <a:rPr lang="en-GB" sz="135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DbcConfig</a:t>
            </a:r>
            <a:r>
              <a:rPr lang="en-GB" sz="1350" dirty="0">
                <a:solidFill>
                  <a:prstClr val="white"/>
                </a:solidFill>
                <a:latin typeface="Lucida Console" panose="020B0609040504020204" pitchFamily="49" charset="0"/>
              </a:rPr>
              <a:t> -Path C:\Users\Hair\git\PesterConfigs\Client1_System2_Quick.json</a:t>
            </a:r>
          </a:p>
          <a:p>
            <a:pPr defTabSz="685800">
              <a:lnSpc>
                <a:spcPct val="150000"/>
              </a:lnSpc>
              <a:defRPr/>
            </a:pPr>
            <a:endParaRPr lang="en-GB" sz="1350" dirty="0">
              <a:solidFill>
                <a:prstClr val="white"/>
              </a:solidFill>
              <a:latin typeface="Lucida Console" panose="020B0609040504020204" pitchFamily="49" charset="0"/>
            </a:endParaRPr>
          </a:p>
          <a:p>
            <a:pPr defTabSz="685800">
              <a:lnSpc>
                <a:spcPct val="150000"/>
              </a:lnSpc>
              <a:defRPr/>
            </a:pPr>
            <a:r>
              <a:rPr lang="en-GB" sz="1350" dirty="0">
                <a:solidFill>
                  <a:prstClr val="white"/>
                </a:solidFill>
                <a:latin typeface="Lucida Console" panose="020B0609040504020204" pitchFamily="49" charset="0"/>
              </a:rPr>
              <a:t>Import-</a:t>
            </a:r>
            <a:r>
              <a:rPr lang="en-GB" sz="135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DbcConfig</a:t>
            </a:r>
            <a:r>
              <a:rPr lang="en-GB" sz="1350" dirty="0">
                <a:solidFill>
                  <a:prstClr val="white"/>
                </a:solidFill>
                <a:latin typeface="Lucida Console" panose="020B0609040504020204" pitchFamily="49" charset="0"/>
              </a:rPr>
              <a:t> -Path Git:\</a:t>
            </a:r>
            <a:r>
              <a:rPr lang="en-GB" sz="135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PesterConfigs</a:t>
            </a:r>
            <a:r>
              <a:rPr lang="en-GB" sz="1350" dirty="0">
                <a:solidFill>
                  <a:prstClr val="white"/>
                </a:solidFill>
                <a:latin typeface="Lucida Console" panose="020B0609040504020204" pitchFamily="49" charset="0"/>
              </a:rPr>
              <a:t>\Application1_PROD.json</a:t>
            </a:r>
          </a:p>
          <a:p>
            <a:pPr defTabSz="685800">
              <a:lnSpc>
                <a:spcPct val="150000"/>
              </a:lnSpc>
              <a:defRPr/>
            </a:pPr>
            <a:r>
              <a:rPr lang="en-GB" sz="1350" dirty="0">
                <a:solidFill>
                  <a:prstClr val="white"/>
                </a:solidFill>
                <a:latin typeface="Lucida Console" panose="020B0609040504020204" pitchFamily="49" charset="0"/>
              </a:rPr>
              <a:t>Invoke-</a:t>
            </a:r>
            <a:r>
              <a:rPr lang="en-GB" sz="135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DbcCheck</a:t>
            </a:r>
            <a:endParaRPr lang="en-GB" sz="1350" dirty="0">
              <a:solidFill>
                <a:prstClr val="white"/>
              </a:solidFill>
              <a:latin typeface="Lucida Console" panose="020B0609040504020204" pitchFamily="49" charset="0"/>
            </a:endParaRPr>
          </a:p>
          <a:p>
            <a:pPr defTabSz="685800">
              <a:lnSpc>
                <a:spcPct val="150000"/>
              </a:lnSpc>
              <a:defRPr/>
            </a:pPr>
            <a:endParaRPr lang="en-GB" sz="1350" dirty="0">
              <a:solidFill>
                <a:prstClr val="white"/>
              </a:solidFill>
              <a:latin typeface="Lucida Console" panose="020B0609040504020204" pitchFamily="49" charset="0"/>
            </a:endParaRPr>
          </a:p>
          <a:p>
            <a:pPr defTabSz="685800">
              <a:lnSpc>
                <a:spcPct val="150000"/>
              </a:lnSpc>
              <a:defRPr/>
            </a:pPr>
            <a:r>
              <a:rPr lang="en-GB" sz="1350" dirty="0">
                <a:solidFill>
                  <a:prstClr val="white"/>
                </a:solidFill>
                <a:latin typeface="Lucida Console" panose="020B0609040504020204" pitchFamily="49" charset="0"/>
              </a:rPr>
              <a:t>Import-</a:t>
            </a:r>
            <a:r>
              <a:rPr lang="en-GB" sz="135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DbcConfig</a:t>
            </a:r>
            <a:r>
              <a:rPr lang="en-GB" sz="1350" dirty="0">
                <a:solidFill>
                  <a:prstClr val="white"/>
                </a:solidFill>
                <a:latin typeface="Lucida Console" panose="020B0609040504020204" pitchFamily="49" charset="0"/>
              </a:rPr>
              <a:t> -Path Git:\</a:t>
            </a:r>
            <a:r>
              <a:rPr lang="en-GB" sz="135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PesterConfigs</a:t>
            </a:r>
            <a:r>
              <a:rPr lang="en-GB" sz="1350" dirty="0">
                <a:solidFill>
                  <a:prstClr val="white"/>
                </a:solidFill>
                <a:latin typeface="Lucida Console" panose="020B0609040504020204" pitchFamily="49" charset="0"/>
              </a:rPr>
              <a:t>\Client1_System2_Quick.json</a:t>
            </a:r>
          </a:p>
          <a:p>
            <a:pPr defTabSz="685800">
              <a:lnSpc>
                <a:spcPct val="150000"/>
              </a:lnSpc>
              <a:defRPr/>
            </a:pPr>
            <a:r>
              <a:rPr lang="en-GB" sz="1350" dirty="0">
                <a:solidFill>
                  <a:prstClr val="white"/>
                </a:solidFill>
                <a:latin typeface="Lucida Console" panose="020B0609040504020204" pitchFamily="49" charset="0"/>
              </a:rPr>
              <a:t>Invoke-</a:t>
            </a:r>
            <a:r>
              <a:rPr lang="en-GB" sz="135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DbcCheck</a:t>
            </a:r>
            <a:endParaRPr lang="en-GB" sz="1350" dirty="0">
              <a:solidFill>
                <a:prstClr val="white"/>
              </a:solidFill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373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3304" y="249493"/>
            <a:ext cx="3537393" cy="574328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Start-</a:t>
            </a:r>
            <a:r>
              <a:rPr lang="en-US" sz="36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DbcPowerBi</a:t>
            </a:r>
            <a:endParaRPr lang="en-US" sz="3600" dirty="0">
              <a:solidFill>
                <a:srgbClr val="FFE0A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3B81-BAA7-4FA7-B2B6-5DEEE518CC97}"/>
              </a:ext>
            </a:extLst>
          </p:cNvPr>
          <p:cNvSpPr/>
          <p:nvPr/>
        </p:nvSpPr>
        <p:spPr>
          <a:xfrm>
            <a:off x="62499" y="1167279"/>
            <a:ext cx="9019002" cy="2831994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GB" sz="1200" dirty="0">
                <a:solidFill>
                  <a:prstClr val="white"/>
                </a:solidFill>
                <a:latin typeface="Lucida Console" panose="020B0609040504020204" pitchFamily="49" charset="0"/>
              </a:rPr>
              <a:t>Import-</a:t>
            </a:r>
            <a:r>
              <a:rPr lang="en-GB" sz="12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DbcConfig</a:t>
            </a:r>
            <a:r>
              <a:rPr lang="en-GB" sz="1200" dirty="0">
                <a:solidFill>
                  <a:prstClr val="white"/>
                </a:solidFill>
                <a:latin typeface="Lucida Console" panose="020B0609040504020204" pitchFamily="49" charset="0"/>
              </a:rPr>
              <a:t> –path Git:\</a:t>
            </a:r>
            <a:r>
              <a:rPr lang="en-GB" sz="12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PesterConfigs</a:t>
            </a:r>
            <a:r>
              <a:rPr lang="en-GB" sz="1200" dirty="0">
                <a:solidFill>
                  <a:prstClr val="white"/>
                </a:solidFill>
                <a:latin typeface="Lucida Console" panose="020B0609040504020204" pitchFamily="49" charset="0"/>
              </a:rPr>
              <a:t>\App1_Dev.json</a:t>
            </a:r>
          </a:p>
          <a:p>
            <a:pPr defTabSz="685800">
              <a:lnSpc>
                <a:spcPct val="150000"/>
              </a:lnSpc>
              <a:defRPr/>
            </a:pPr>
            <a:r>
              <a:rPr lang="en-GB" sz="1200" dirty="0">
                <a:solidFill>
                  <a:prstClr val="white"/>
                </a:solidFill>
                <a:latin typeface="Lucida Console" panose="020B0609040504020204" pitchFamily="49" charset="0"/>
              </a:rPr>
              <a:t>Invoke-</a:t>
            </a:r>
            <a:r>
              <a:rPr lang="en-GB" sz="12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DbcCheck</a:t>
            </a:r>
            <a:r>
              <a:rPr lang="en-GB" sz="1200" dirty="0">
                <a:solidFill>
                  <a:prstClr val="white"/>
                </a:solidFill>
                <a:latin typeface="Lucida Console" panose="020B0609040504020204" pitchFamily="49" charset="0"/>
              </a:rPr>
              <a:t> -Show Summary -</a:t>
            </a:r>
            <a:r>
              <a:rPr lang="en-GB" sz="12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PassThru</a:t>
            </a:r>
            <a:r>
              <a:rPr lang="en-GB" sz="1200" dirty="0">
                <a:solidFill>
                  <a:prstClr val="white"/>
                </a:solidFill>
                <a:latin typeface="Lucida Console" panose="020B0609040504020204" pitchFamily="49" charset="0"/>
              </a:rPr>
              <a:t> | Update-</a:t>
            </a:r>
            <a:r>
              <a:rPr lang="en-GB" sz="12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DbcPowerBiDataSource</a:t>
            </a:r>
            <a:r>
              <a:rPr lang="en-GB" sz="1200" dirty="0">
                <a:solidFill>
                  <a:prstClr val="white"/>
                </a:solidFill>
                <a:latin typeface="Lucida Console" panose="020B0609040504020204" pitchFamily="49" charset="0"/>
              </a:rPr>
              <a:t> –Environment Development</a:t>
            </a:r>
          </a:p>
          <a:p>
            <a:pPr defTabSz="685800">
              <a:lnSpc>
                <a:spcPct val="150000"/>
              </a:lnSpc>
              <a:defRPr/>
            </a:pPr>
            <a:br>
              <a:rPr lang="en-GB" sz="1200" dirty="0">
                <a:solidFill>
                  <a:prstClr val="white"/>
                </a:solidFill>
                <a:latin typeface="Lucida Console" panose="020B0609040504020204" pitchFamily="49" charset="0"/>
              </a:rPr>
            </a:br>
            <a:r>
              <a:rPr lang="en-GB" sz="1200" dirty="0">
                <a:solidFill>
                  <a:prstClr val="white"/>
                </a:solidFill>
                <a:latin typeface="Lucida Console" panose="020B0609040504020204" pitchFamily="49" charset="0"/>
              </a:rPr>
              <a:t>Import-</a:t>
            </a:r>
            <a:r>
              <a:rPr lang="en-GB" sz="12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DbcConfig</a:t>
            </a:r>
            <a:r>
              <a:rPr lang="en-GB" sz="1200" dirty="0">
                <a:solidFill>
                  <a:prstClr val="white"/>
                </a:solidFill>
                <a:latin typeface="Lucida Console" panose="020B0609040504020204" pitchFamily="49" charset="0"/>
              </a:rPr>
              <a:t> –path Git:\</a:t>
            </a:r>
            <a:r>
              <a:rPr lang="en-GB" sz="12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PesterConfigs</a:t>
            </a:r>
            <a:r>
              <a:rPr lang="en-GB" sz="1200" dirty="0">
                <a:solidFill>
                  <a:prstClr val="white"/>
                </a:solidFill>
                <a:latin typeface="Lucida Console" panose="020B0609040504020204" pitchFamily="49" charset="0"/>
              </a:rPr>
              <a:t>\App1_Test.json</a:t>
            </a:r>
          </a:p>
          <a:p>
            <a:pPr defTabSz="685800">
              <a:lnSpc>
                <a:spcPct val="150000"/>
              </a:lnSpc>
              <a:defRPr/>
            </a:pPr>
            <a:r>
              <a:rPr lang="en-GB" sz="1200" dirty="0">
                <a:solidFill>
                  <a:prstClr val="white"/>
                </a:solidFill>
                <a:latin typeface="Lucida Console" panose="020B0609040504020204" pitchFamily="49" charset="0"/>
              </a:rPr>
              <a:t>Invoke-</a:t>
            </a:r>
            <a:r>
              <a:rPr lang="en-GB" sz="12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DbcCheck</a:t>
            </a:r>
            <a:r>
              <a:rPr lang="en-GB" sz="1200" dirty="0">
                <a:solidFill>
                  <a:prstClr val="white"/>
                </a:solidFill>
                <a:latin typeface="Lucida Console" panose="020B0609040504020204" pitchFamily="49" charset="0"/>
              </a:rPr>
              <a:t> -Show Summary -</a:t>
            </a:r>
            <a:r>
              <a:rPr lang="en-GB" sz="12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PassThru</a:t>
            </a:r>
            <a:r>
              <a:rPr lang="en-GB" sz="1200" dirty="0">
                <a:solidFill>
                  <a:prstClr val="white"/>
                </a:solidFill>
                <a:latin typeface="Lucida Console" panose="020B0609040504020204" pitchFamily="49" charset="0"/>
              </a:rPr>
              <a:t> | Update-</a:t>
            </a:r>
            <a:r>
              <a:rPr lang="en-GB" sz="12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DbcPowerBiDataSource</a:t>
            </a:r>
            <a:r>
              <a:rPr lang="en-GB" sz="1200" dirty="0">
                <a:solidFill>
                  <a:prstClr val="white"/>
                </a:solidFill>
                <a:latin typeface="Lucida Console" panose="020B0609040504020204" pitchFamily="49" charset="0"/>
              </a:rPr>
              <a:t> –Environment Test</a:t>
            </a:r>
          </a:p>
          <a:p>
            <a:pPr defTabSz="685800">
              <a:lnSpc>
                <a:spcPct val="150000"/>
              </a:lnSpc>
              <a:defRPr/>
            </a:pPr>
            <a:br>
              <a:rPr lang="en-GB" sz="1200" dirty="0">
                <a:solidFill>
                  <a:prstClr val="white"/>
                </a:solidFill>
                <a:latin typeface="Lucida Console" panose="020B0609040504020204" pitchFamily="49" charset="0"/>
              </a:rPr>
            </a:br>
            <a:r>
              <a:rPr lang="en-GB" sz="1200" dirty="0">
                <a:solidFill>
                  <a:prstClr val="white"/>
                </a:solidFill>
                <a:latin typeface="Lucida Console" panose="020B0609040504020204" pitchFamily="49" charset="0"/>
              </a:rPr>
              <a:t>Import-</a:t>
            </a:r>
            <a:r>
              <a:rPr lang="en-GB" sz="12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DbcConfig</a:t>
            </a:r>
            <a:r>
              <a:rPr lang="en-GB" sz="1200" dirty="0">
                <a:solidFill>
                  <a:prstClr val="white"/>
                </a:solidFill>
                <a:latin typeface="Lucida Console" panose="020B0609040504020204" pitchFamily="49" charset="0"/>
              </a:rPr>
              <a:t> –path Git:\</a:t>
            </a:r>
            <a:r>
              <a:rPr lang="en-GB" sz="12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PesterConfigs</a:t>
            </a:r>
            <a:r>
              <a:rPr lang="en-GB" sz="1200" dirty="0">
                <a:solidFill>
                  <a:prstClr val="white"/>
                </a:solidFill>
                <a:latin typeface="Lucida Console" panose="020B0609040504020204" pitchFamily="49" charset="0"/>
              </a:rPr>
              <a:t>\App1_PROD.json</a:t>
            </a:r>
          </a:p>
          <a:p>
            <a:pPr defTabSz="685800">
              <a:lnSpc>
                <a:spcPct val="150000"/>
              </a:lnSpc>
              <a:defRPr/>
            </a:pPr>
            <a:r>
              <a:rPr lang="en-GB" sz="1200" dirty="0">
                <a:solidFill>
                  <a:prstClr val="white"/>
                </a:solidFill>
                <a:latin typeface="Lucida Console" panose="020B0609040504020204" pitchFamily="49" charset="0"/>
              </a:rPr>
              <a:t>Invoke-</a:t>
            </a:r>
            <a:r>
              <a:rPr lang="en-GB" sz="12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DbcCheck</a:t>
            </a:r>
            <a:r>
              <a:rPr lang="en-GB" sz="1200" dirty="0">
                <a:solidFill>
                  <a:prstClr val="white"/>
                </a:solidFill>
                <a:latin typeface="Lucida Console" panose="020B0609040504020204" pitchFamily="49" charset="0"/>
              </a:rPr>
              <a:t> -Show Summary -</a:t>
            </a:r>
            <a:r>
              <a:rPr lang="en-GB" sz="12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PassThru</a:t>
            </a:r>
            <a:r>
              <a:rPr lang="en-GB" sz="1200" dirty="0">
                <a:solidFill>
                  <a:prstClr val="white"/>
                </a:solidFill>
                <a:latin typeface="Lucida Console" panose="020B0609040504020204" pitchFamily="49" charset="0"/>
              </a:rPr>
              <a:t> | Update-</a:t>
            </a:r>
            <a:r>
              <a:rPr lang="en-GB" sz="12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DbcPowerBiDataSource</a:t>
            </a:r>
            <a:r>
              <a:rPr lang="en-GB" sz="1200" dirty="0">
                <a:solidFill>
                  <a:prstClr val="white"/>
                </a:solidFill>
                <a:latin typeface="Lucida Console" panose="020B0609040504020204" pitchFamily="49" charset="0"/>
              </a:rPr>
              <a:t> –Environment Production</a:t>
            </a:r>
          </a:p>
          <a:p>
            <a:pPr defTabSz="685800">
              <a:lnSpc>
                <a:spcPct val="150000"/>
              </a:lnSpc>
              <a:defRPr/>
            </a:pPr>
            <a:br>
              <a:rPr lang="en-GB" sz="1200" dirty="0">
                <a:solidFill>
                  <a:prstClr val="white"/>
                </a:solidFill>
                <a:latin typeface="Lucida Console" panose="020B0609040504020204" pitchFamily="49" charset="0"/>
              </a:rPr>
            </a:br>
            <a:r>
              <a:rPr lang="en-GB" sz="1200" dirty="0">
                <a:solidFill>
                  <a:prstClr val="white"/>
                </a:solidFill>
                <a:latin typeface="Lucida Console" panose="020B0609040504020204" pitchFamily="49" charset="0"/>
              </a:rPr>
              <a:t>Start-</a:t>
            </a:r>
            <a:r>
              <a:rPr lang="en-GB" sz="12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DbcPowerbi</a:t>
            </a:r>
            <a:r>
              <a:rPr lang="en-GB" sz="1200" dirty="0">
                <a:solidFill>
                  <a:prstClr val="white"/>
                </a:solidFill>
                <a:latin typeface="Lucida Console" panose="020B0609040504020204" pitchFamily="49" charset="0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821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223FD1-1F2D-4F6E-8E10-9597F971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769" y="82080"/>
            <a:ext cx="3554462" cy="574328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Start-</a:t>
            </a:r>
            <a:r>
              <a:rPr lang="en-US" sz="3600" dirty="0" err="1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DbcPowerBi</a:t>
            </a:r>
            <a:endParaRPr lang="en-US" sz="3600" dirty="0">
              <a:solidFill>
                <a:srgbClr val="FFE0A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6" descr="image">
            <a:extLst>
              <a:ext uri="{FF2B5EF4-FFF2-40B4-BE49-F238E27FC236}">
                <a16:creationId xmlns:a16="http://schemas.microsoft.com/office/drawing/2014/main" id="{89FD959A-636B-4929-B7FF-731D6AE3D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4" y="661803"/>
            <a:ext cx="7668852" cy="431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55329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C1612CC-7570-4CA5-9FBC-64A07D622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003" y="362828"/>
            <a:ext cx="4441994" cy="574328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Got your own Checks?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17941B-395E-4AC9-97D7-9EBCE6DD0F60}"/>
              </a:ext>
            </a:extLst>
          </p:cNvPr>
          <p:cNvSpPr/>
          <p:nvPr/>
        </p:nvSpPr>
        <p:spPr>
          <a:xfrm>
            <a:off x="359532" y="1104109"/>
            <a:ext cx="8330426" cy="400751"/>
          </a:xfrm>
          <a:prstGeom prst="rect">
            <a:avLst/>
          </a:prstGeom>
          <a:solidFill>
            <a:srgbClr val="012456"/>
          </a:solidFill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GB" sz="1500" dirty="0">
                <a:solidFill>
                  <a:prstClr val="white"/>
                </a:solidFill>
                <a:latin typeface="Lucida Console" panose="020B0609040504020204" pitchFamily="49" charset="0"/>
              </a:rPr>
              <a:t>Set-</a:t>
            </a:r>
            <a:r>
              <a:rPr lang="en-GB" sz="15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DbcConfig</a:t>
            </a:r>
            <a:r>
              <a:rPr lang="en-GB" sz="1500" dirty="0">
                <a:solidFill>
                  <a:prstClr val="white"/>
                </a:solidFill>
                <a:latin typeface="Lucida Console" panose="020B0609040504020204" pitchFamily="49" charset="0"/>
              </a:rPr>
              <a:t> –Name </a:t>
            </a:r>
            <a:r>
              <a:rPr lang="en-GB" sz="15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app.checkrepos</a:t>
            </a:r>
            <a:r>
              <a:rPr lang="en-GB" sz="1500" dirty="0">
                <a:solidFill>
                  <a:prstClr val="white"/>
                </a:solidFill>
                <a:latin typeface="Lucida Console" panose="020B0609040504020204" pitchFamily="49" charset="0"/>
              </a:rPr>
              <a:t> –Value ‘Path To </a:t>
            </a:r>
            <a:r>
              <a:rPr lang="en-GB" sz="15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PesterTests</a:t>
            </a:r>
            <a:r>
              <a:rPr lang="en-GB" sz="1500" dirty="0">
                <a:solidFill>
                  <a:prstClr val="white"/>
                </a:solidFill>
                <a:latin typeface="Lucida Console" panose="020B0609040504020204" pitchFamily="49" charset="0"/>
              </a:rPr>
              <a:t>’ -Append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F0A78B-69D3-4060-B280-ECB0835CD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4200" y="1815666"/>
            <a:ext cx="4335600" cy="29052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2328225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5D4D78-AAFA-4ACC-9DCA-AA0A331AB3A3}"/>
              </a:ext>
            </a:extLst>
          </p:cNvPr>
          <p:cNvSpPr txBox="1"/>
          <p:nvPr/>
        </p:nvSpPr>
        <p:spPr>
          <a:xfrm>
            <a:off x="1385646" y="839569"/>
            <a:ext cx="46985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GB" sz="54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Hey Beardy !</a:t>
            </a:r>
          </a:p>
          <a:p>
            <a:pPr defTabSz="685800">
              <a:defRPr/>
            </a:pPr>
            <a:r>
              <a:rPr lang="en-GB" sz="54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defTabSz="685800">
              <a:defRPr/>
            </a:pPr>
            <a:r>
              <a:rPr lang="en-GB" sz="54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MUST BE TIME </a:t>
            </a:r>
            <a:br>
              <a:rPr lang="en-GB" sz="54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5400" dirty="0">
                <a:solidFill>
                  <a:srgbClr val="FFE0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A 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3C5630-88BA-4394-86DF-2526EE76D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180" y="840685"/>
            <a:ext cx="1785130" cy="316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076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3723E6-9421-45DB-ABE0-5919BBB9E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519" y="1057176"/>
            <a:ext cx="1751290" cy="2767892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CA3567D2-BF36-4D82-84A5-52DA0D96D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629" y="2218421"/>
            <a:ext cx="5795995" cy="706657"/>
          </a:xfrm>
        </p:spPr>
        <p:txBody>
          <a:bodyPr/>
          <a:lstStyle/>
          <a:p>
            <a:r>
              <a:rPr lang="en-US" dirty="0"/>
              <a:t>Challenges &amp; Goals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94443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52438" y="944192"/>
            <a:ext cx="8242300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dirty="0"/>
              <a:t>The Power Bi template </a:t>
            </a:r>
            <a:br>
              <a:rPr lang="en-US" dirty="0"/>
            </a:br>
            <a:r>
              <a:rPr lang="en-US" dirty="0"/>
              <a:t>requires a specific </a:t>
            </a:r>
            <a:br>
              <a:rPr lang="en-US" dirty="0"/>
            </a:br>
            <a:r>
              <a:rPr lang="en-US" dirty="0"/>
              <a:t>title configuration</a:t>
            </a:r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- Output</a:t>
            </a:r>
          </a:p>
        </p:txBody>
      </p:sp>
      <p:pic>
        <p:nvPicPr>
          <p:cNvPr id="4" name="Picture 3" descr="A picture containing indoor, airport, person, people&#10;&#10;Description generated with high confidence">
            <a:extLst>
              <a:ext uri="{FF2B5EF4-FFF2-40B4-BE49-F238E27FC236}">
                <a16:creationId xmlns:a16="http://schemas.microsoft.com/office/drawing/2014/main" id="{9176A59A-9C5F-4092-897B-BC5066FDC2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230" y="970648"/>
            <a:ext cx="4962918" cy="37259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68374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52438" y="944192"/>
            <a:ext cx="8242300" cy="367818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dirty="0"/>
              <a:t>Use the AST to get the Describe blocks and Pester to test for the things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-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C4E25B-D849-407D-86C6-B69B0771D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42" y="2142120"/>
            <a:ext cx="8521116" cy="12823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16790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52438" y="864184"/>
            <a:ext cx="8242300" cy="3758198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dirty="0"/>
              <a:t>End Users 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Need simplicity to enable easy adoption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Need index for Checks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Need index for Configuration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Simplified output options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File system access to work across many differing user environments and permissions</a:t>
            </a:r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– User Simplicity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3630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34" t="-364" r="-359" b="50630"/>
          <a:stretch/>
        </p:blipFill>
        <p:spPr>
          <a:xfrm>
            <a:off x="-54237" y="-74544"/>
            <a:ext cx="9337553" cy="521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08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227"/>
            <a:ext cx="8229600" cy="681870"/>
          </a:xfrm>
        </p:spPr>
        <p:txBody>
          <a:bodyPr/>
          <a:lstStyle/>
          <a:p>
            <a:r>
              <a:rPr lang="en-US" dirty="0"/>
              <a:t>Dbachecks – Configuration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31D830-6A19-4262-AD96-27DAB9F8AE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3708" y="1037658"/>
            <a:ext cx="7628106" cy="2255901"/>
          </a:xfrm>
        </p:spPr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PSFramework</a:t>
            </a:r>
            <a:r>
              <a:rPr lang="en-GB" dirty="0"/>
              <a:t> to create configuration items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 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  <a:p>
            <a:r>
              <a:rPr lang="en-GB" dirty="0"/>
              <a:t>Stored in registry</a:t>
            </a:r>
          </a:p>
          <a:p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D56248-52DA-4EE9-A62A-BE8B15EBEADC}"/>
              </a:ext>
            </a:extLst>
          </p:cNvPr>
          <p:cNvSpPr/>
          <p:nvPr/>
        </p:nvSpPr>
        <p:spPr>
          <a:xfrm>
            <a:off x="778701" y="1663545"/>
            <a:ext cx="7339387" cy="725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Set-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PSFConfig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-Module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dbachecks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-Name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app.sqlinstance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-Value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$null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b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-Initialize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-Description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"List of SQL Server instances"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33577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227"/>
            <a:ext cx="8229600" cy="681870"/>
          </a:xfrm>
        </p:spPr>
        <p:txBody>
          <a:bodyPr/>
          <a:lstStyle/>
          <a:p>
            <a:r>
              <a:rPr lang="en-US" dirty="0"/>
              <a:t>Dbachecks – Configuration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31D830-6A19-4262-AD96-27DAB9F8AE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3666" y="1128216"/>
            <a:ext cx="8628500" cy="3380094"/>
          </a:xfrm>
        </p:spPr>
        <p:txBody>
          <a:bodyPr/>
          <a:lstStyle/>
          <a:p>
            <a:r>
              <a:rPr lang="en-GB" dirty="0"/>
              <a:t>Enabling Users to set configuration 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Over 120 configuration items available right now (Apr 2018)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8D2EC5-D9EC-4C7A-850E-0436321BF1A9}"/>
              </a:ext>
            </a:extLst>
          </p:cNvPr>
          <p:cNvSpPr/>
          <p:nvPr/>
        </p:nvSpPr>
        <p:spPr>
          <a:xfrm>
            <a:off x="821473" y="1791850"/>
            <a:ext cx="6456556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Set-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DbcConfig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-Name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app.sqlinstance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-Value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sql2016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,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sql2017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Set-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DbcConfig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-Name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app.sqlinstance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-Value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sqlcluster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–Append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640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227"/>
            <a:ext cx="8229600" cy="681870"/>
          </a:xfrm>
        </p:spPr>
        <p:txBody>
          <a:bodyPr/>
          <a:lstStyle/>
          <a:p>
            <a:r>
              <a:rPr lang="en-US" dirty="0"/>
              <a:t>Dbachecks – Configuration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31D830-6A19-4262-AD96-27DAB9F8AE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9376" y="852446"/>
            <a:ext cx="8599836" cy="40485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Using Configuration in Pester Tests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F649FB-74CF-465E-9859-82C52A6B4ED5}"/>
              </a:ext>
            </a:extLst>
          </p:cNvPr>
          <p:cNvSpPr/>
          <p:nvPr/>
        </p:nvSpPr>
        <p:spPr>
          <a:xfrm>
            <a:off x="591012" y="1212696"/>
            <a:ext cx="8532012" cy="3726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Describe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"Network Latency"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-Tag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NetworkLatency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,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Connectivity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,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$filename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$max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=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Get-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DbcConfigValue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policy.network.latencymaxms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@(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Get-Instance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)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.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ForEach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Context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"Testing Network Latency on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$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psitem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"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@(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Test-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DbaNetworkLatency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-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SqlInstance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$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psitem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)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.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ForEach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It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"network latency Should Be less than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$max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ms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on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$(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$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psitem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.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SqlInstance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)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"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  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$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psitem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.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Average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.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TotalMilliseconds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|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Should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-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BeLessThan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$max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-Because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'You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dont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want to be waiting on the network'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 }</a:t>
            </a: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}</a:t>
            </a: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11689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227"/>
            <a:ext cx="8229600" cy="681870"/>
          </a:xfrm>
        </p:spPr>
        <p:txBody>
          <a:bodyPr/>
          <a:lstStyle/>
          <a:p>
            <a:r>
              <a:rPr lang="en-US" dirty="0"/>
              <a:t>Dbachecks – Configuration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31D830-6A19-4262-AD96-27DAB9F8AE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2350" y="852447"/>
            <a:ext cx="8762762" cy="43025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Export and Import the config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C69893-0DEB-461E-8D06-ED8D0827453B}"/>
              </a:ext>
            </a:extLst>
          </p:cNvPr>
          <p:cNvSpPr/>
          <p:nvPr/>
        </p:nvSpPr>
        <p:spPr>
          <a:xfrm>
            <a:off x="635634" y="1282701"/>
            <a:ext cx="8307644" cy="3062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Export-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DbcConfig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-Path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C:\Users\Beard\git\PesterConfigs\Application1_PROD.json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Export-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DbcConfig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-Path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C:\Users\Hair\git\PesterConfigs\Client1_System2_Quick.json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Import-</a:t>
            </a:r>
            <a:r>
              <a:rPr kumimoji="0" lang="fr-F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DbcConfig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-Path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Git:\</a:t>
            </a:r>
            <a:r>
              <a:rPr kumimoji="0" lang="fr-F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PesterConfigs</a:t>
            </a:r>
            <a:r>
              <a:rPr kumimoji="0" lang="fr-FR" sz="1700" b="0" i="0" u="none" strike="noStrike" kern="1200" cap="none" spc="0" normalizeH="0" baseline="0" noProof="0" dirty="0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\Application1_PROD.json</a:t>
            </a:r>
            <a:endParaRPr kumimoji="0" lang="fr-F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Invoke-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DbcCheck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Import-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DbcConfig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-Path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Git:\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PesterConfigs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\Client1_System2_Quick.json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Invoke-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DbcCheck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51562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227"/>
            <a:ext cx="8229600" cy="681870"/>
          </a:xfrm>
        </p:spPr>
        <p:txBody>
          <a:bodyPr/>
          <a:lstStyle/>
          <a:p>
            <a:r>
              <a:rPr lang="en-US" dirty="0"/>
              <a:t>Dbachecks – Output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31D830-6A19-4262-AD96-27DAB9F8AE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6936" y="883658"/>
            <a:ext cx="8599836" cy="3457173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000FF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Segoe UI" panose="020B0502040204020203" pitchFamily="34" charset="0"/>
              </a:rPr>
              <a:t>Invoke-</a:t>
            </a:r>
            <a:r>
              <a:rPr lang="en-US" dirty="0" err="1">
                <a:solidFill>
                  <a:srgbClr val="0000FF"/>
                </a:solidFill>
                <a:latin typeface="Segoe UI" panose="020B0502040204020203" pitchFamily="34" charset="0"/>
              </a:rPr>
              <a:t>DbcCheck</a:t>
            </a:r>
            <a:r>
              <a:rPr lang="en-GB" dirty="0"/>
              <a:t> wraps </a:t>
            </a:r>
            <a:r>
              <a:rPr lang="en-US" dirty="0">
                <a:solidFill>
                  <a:srgbClr val="0000FF"/>
                </a:solidFill>
                <a:latin typeface="Segoe UI" panose="020B0502040204020203" pitchFamily="34" charset="0"/>
              </a:rPr>
              <a:t>Invoke-Pester</a:t>
            </a:r>
            <a:r>
              <a:rPr lang="en-GB" dirty="0"/>
              <a:t> so results </a:t>
            </a:r>
            <a:br>
              <a:rPr lang="en-GB" dirty="0"/>
            </a:br>
            <a:r>
              <a:rPr lang="en-GB" dirty="0"/>
              <a:t>and some parameters are exactly the same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Segoe UI" panose="020B0502040204020203" pitchFamily="34" charset="0"/>
              </a:rPr>
              <a:t>Invoke-</a:t>
            </a:r>
            <a:r>
              <a:rPr lang="en-US" dirty="0" err="1">
                <a:solidFill>
                  <a:srgbClr val="0000FF"/>
                </a:solidFill>
                <a:latin typeface="Segoe UI" panose="020B0502040204020203" pitchFamily="34" charset="0"/>
              </a:rPr>
              <a:t>DbcCheck</a:t>
            </a: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Segoe UI" panose="020B0502040204020203" pitchFamily="34" charset="0"/>
              </a:rPr>
              <a:t>-Show</a:t>
            </a: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Segoe UI" panose="020B0502040204020203" pitchFamily="34" charset="0"/>
              </a:rPr>
              <a:t>Fails</a:t>
            </a:r>
          </a:p>
          <a:p>
            <a:pPr marL="0" indent="0">
              <a:buNone/>
            </a:pPr>
            <a:endParaRPr lang="en-US" dirty="0">
              <a:solidFill>
                <a:srgbClr val="8A2BE2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endParaRPr lang="en-US" dirty="0">
              <a:solidFill>
                <a:srgbClr val="8A2BE2"/>
              </a:solidFill>
              <a:latin typeface="Segoe UI" panose="020B0502040204020203" pitchFamily="34" charset="0"/>
            </a:endParaRPr>
          </a:p>
          <a:p>
            <a:pPr marL="0" lvl="0" indent="0">
              <a:buNone/>
              <a:defRPr/>
            </a:pPr>
            <a:r>
              <a:rPr lang="en-US" dirty="0">
                <a:solidFill>
                  <a:srgbClr val="0000FF"/>
                </a:solidFill>
                <a:latin typeface="Segoe UI" panose="020B0502040204020203" pitchFamily="34" charset="0"/>
              </a:rPr>
              <a:t>Import-</a:t>
            </a:r>
            <a:r>
              <a:rPr lang="en-US" dirty="0" err="1">
                <a:solidFill>
                  <a:srgbClr val="0000FF"/>
                </a:solidFill>
                <a:latin typeface="Segoe UI" panose="020B0502040204020203" pitchFamily="34" charset="0"/>
              </a:rPr>
              <a:t>DbcConfig</a:t>
            </a: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Segoe UI" panose="020B0502040204020203" pitchFamily="34" charset="0"/>
              </a:rPr>
              <a:t>-Path</a:t>
            </a: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</a:rPr>
              <a:t> $(</a:t>
            </a:r>
            <a:r>
              <a:rPr lang="en-US" dirty="0" err="1">
                <a:solidFill>
                  <a:srgbClr val="0000FF"/>
                </a:solidFill>
                <a:latin typeface="Segoe UI" panose="020B0502040204020203" pitchFamily="34" charset="0"/>
              </a:rPr>
              <a:t>System.WorkingDirectory</a:t>
            </a: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</a:rPr>
              <a:t>)</a:t>
            </a:r>
            <a:r>
              <a:rPr lang="en-US" dirty="0">
                <a:solidFill>
                  <a:srgbClr val="8A2BE2"/>
                </a:solidFill>
                <a:latin typeface="Segoe UI" panose="020B0502040204020203" pitchFamily="34" charset="0"/>
              </a:rPr>
              <a:t>\</a:t>
            </a:r>
            <a:r>
              <a:rPr lang="en-US" dirty="0" err="1">
                <a:solidFill>
                  <a:srgbClr val="8A2BE2"/>
                </a:solidFill>
                <a:latin typeface="Segoe UI" panose="020B0502040204020203" pitchFamily="34" charset="0"/>
              </a:rPr>
              <a:t>PesterConfigs</a:t>
            </a:r>
            <a:r>
              <a:rPr lang="en-US" dirty="0">
                <a:solidFill>
                  <a:srgbClr val="8A2BE2"/>
                </a:solidFill>
                <a:latin typeface="Segoe UI" panose="020B0502040204020203" pitchFamily="34" charset="0"/>
              </a:rPr>
              <a:t>\</a:t>
            </a:r>
            <a:r>
              <a:rPr lang="en-US" dirty="0" err="1">
                <a:solidFill>
                  <a:srgbClr val="8A2BE2"/>
                </a:solidFill>
                <a:latin typeface="Segoe UI" panose="020B0502040204020203" pitchFamily="34" charset="0"/>
              </a:rPr>
              <a:t>Application.json</a:t>
            </a:r>
            <a:endParaRPr lang="en-US" dirty="0">
              <a:solidFill>
                <a:prstClr val="black"/>
              </a:solidFill>
              <a:latin typeface="Segoe UI" panose="020B0502040204020203" pitchFamily="34" charset="0"/>
            </a:endParaRPr>
          </a:p>
          <a:p>
            <a:pPr lvl="0">
              <a:defRPr/>
            </a:pPr>
            <a:endParaRPr lang="en-US" dirty="0">
              <a:solidFill>
                <a:prstClr val="black"/>
              </a:solidFill>
              <a:latin typeface="Segoe UI" panose="020B0502040204020203" pitchFamily="34" charset="0"/>
            </a:endParaRPr>
          </a:p>
          <a:p>
            <a:pPr marL="0" lvl="0" indent="0">
              <a:buNone/>
              <a:defRPr/>
            </a:pPr>
            <a:r>
              <a:rPr lang="en-US" dirty="0">
                <a:solidFill>
                  <a:srgbClr val="0000FF"/>
                </a:solidFill>
                <a:latin typeface="Segoe UI" panose="020B0502040204020203" pitchFamily="34" charset="0"/>
              </a:rPr>
              <a:t>Invoke-</a:t>
            </a:r>
            <a:r>
              <a:rPr lang="en-US" dirty="0" err="1">
                <a:solidFill>
                  <a:srgbClr val="0000FF"/>
                </a:solidFill>
                <a:latin typeface="Segoe UI" panose="020B0502040204020203" pitchFamily="34" charset="0"/>
              </a:rPr>
              <a:t>DbcCheck</a:t>
            </a: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Segoe UI" panose="020B0502040204020203" pitchFamily="34" charset="0"/>
              </a:rPr>
              <a:t>-Show</a:t>
            </a: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Segoe UI" panose="020B0502040204020203" pitchFamily="34" charset="0"/>
              </a:rPr>
              <a:t>Summary</a:t>
            </a: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Segoe UI" panose="020B0502040204020203" pitchFamily="34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Segoe UI" panose="020B0502040204020203" pitchFamily="34" charset="0"/>
              </a:rPr>
              <a:t>PassThru</a:t>
            </a: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Segoe UI" panose="020B0502040204020203" pitchFamily="34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Segoe UI" panose="020B0502040204020203" pitchFamily="34" charset="0"/>
              </a:rPr>
              <a:t>OutputFile</a:t>
            </a: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</a:rPr>
              <a:t> $(</a:t>
            </a:r>
            <a:r>
              <a:rPr lang="en-US" dirty="0" err="1">
                <a:solidFill>
                  <a:srgbClr val="0000FF"/>
                </a:solidFill>
                <a:latin typeface="Segoe UI" panose="020B0502040204020203" pitchFamily="34" charset="0"/>
              </a:rPr>
              <a:t>System.WorkingDirectory</a:t>
            </a: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</a:rPr>
              <a:t>)</a:t>
            </a:r>
            <a:r>
              <a:rPr lang="en-US" dirty="0">
                <a:solidFill>
                  <a:srgbClr val="8A2BE2"/>
                </a:solidFill>
                <a:latin typeface="Segoe UI" panose="020B0502040204020203" pitchFamily="34" charset="0"/>
              </a:rPr>
              <a:t>\Test-Results.xml 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52353A87-FE97-4374-AEEE-831C22C895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238" y="357990"/>
            <a:ext cx="3183423" cy="241507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C13A2EE-6602-4B92-8E75-2CD7E886C524}"/>
              </a:ext>
            </a:extLst>
          </p:cNvPr>
          <p:cNvSpPr/>
          <p:nvPr/>
        </p:nvSpPr>
        <p:spPr>
          <a:xfrm>
            <a:off x="330339" y="1349651"/>
            <a:ext cx="2471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101820"/>
              </a:solidFill>
              <a:latin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8A2BE2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29587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227"/>
            <a:ext cx="8229600" cy="681870"/>
          </a:xfrm>
        </p:spPr>
        <p:txBody>
          <a:bodyPr/>
          <a:lstStyle/>
          <a:p>
            <a:r>
              <a:rPr lang="en-US" dirty="0"/>
              <a:t>Dbachecks – Output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31D830-6A19-4262-AD96-27DAB9F8AE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9376" y="852447"/>
            <a:ext cx="8599836" cy="39215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Invoke-</a:t>
            </a:r>
            <a:r>
              <a:rPr lang="en-GB" dirty="0" err="1"/>
              <a:t>DbcCheck</a:t>
            </a:r>
            <a:r>
              <a:rPr lang="en-GB" dirty="0"/>
              <a:t> for multiple scenarios all in one </a:t>
            </a:r>
            <a:r>
              <a:rPr lang="en-GB" dirty="0" err="1"/>
              <a:t>PowerBi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  <a:p>
            <a:pPr marL="0" indent="0">
              <a:buNone/>
            </a:pPr>
            <a:br>
              <a:rPr lang="en-GB" dirty="0"/>
            </a:b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B051AA-FC5A-4F44-8871-88E76D49F1B7}"/>
              </a:ext>
            </a:extLst>
          </p:cNvPr>
          <p:cNvSpPr/>
          <p:nvPr/>
        </p:nvSpPr>
        <p:spPr>
          <a:xfrm>
            <a:off x="575226" y="1265665"/>
            <a:ext cx="8532012" cy="3383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Import-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DbcConfig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–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path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Git:\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PesterConfigs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\Application1_PROD.json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Invoke-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DbcCheck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-Show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Summary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-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PassThru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|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Update-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DbcPowerBiDataSource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–Environment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App1_Prod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</a:b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Import-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DbcConfig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–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path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Git:\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PesterConfigs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\Application2_PROD.json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Invoke-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DbcCheck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-Show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Summary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-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PassThru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|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Update-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DbcPowerBiDataSource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–Environment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App2_Prod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</a:b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Import-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DbcConfig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–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path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Git:\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PesterConfigs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\Application3_PROD.json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Invoke-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DbcCheck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-Show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Summary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-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PassThru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|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Update-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DbcPowerBiDataSource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–Environment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A2BE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App3_Prod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Start-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DbcPowerbi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51777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D4171E6-BCE7-4C01-8B2E-01637F9E8D21}"/>
              </a:ext>
            </a:extLst>
          </p:cNvPr>
          <p:cNvSpPr txBox="1">
            <a:spLocks/>
          </p:cNvSpPr>
          <p:nvPr/>
        </p:nvSpPr>
        <p:spPr>
          <a:xfrm>
            <a:off x="369837" y="269888"/>
            <a:ext cx="8229600" cy="612956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414954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     Dashboards galore</a:t>
            </a:r>
          </a:p>
        </p:txBody>
      </p:sp>
      <p:pic>
        <p:nvPicPr>
          <p:cNvPr id="11268" name="Picture 4" descr="Smiling Face With Heart-Eyes on Microsoft Windows 10 Fall Creators Update">
            <a:extLst>
              <a:ext uri="{FF2B5EF4-FFF2-40B4-BE49-F238E27FC236}">
                <a16:creationId xmlns:a16="http://schemas.microsoft.com/office/drawing/2014/main" id="{AAE533B9-FAC8-4CC8-AB70-DB32BB72A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08" y="207467"/>
            <a:ext cx="543709" cy="54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image">
            <a:extLst>
              <a:ext uri="{FF2B5EF4-FFF2-40B4-BE49-F238E27FC236}">
                <a16:creationId xmlns:a16="http://schemas.microsoft.com/office/drawing/2014/main" id="{44CF9F10-9D21-43F9-817D-76A8CFCC7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668" y="1031075"/>
            <a:ext cx="5051184" cy="284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DBEB7A-5EBA-40D8-AD41-CED630664C2F}"/>
              </a:ext>
            </a:extLst>
          </p:cNvPr>
          <p:cNvSpPr txBox="1"/>
          <p:nvPr/>
        </p:nvSpPr>
        <p:spPr>
          <a:xfrm>
            <a:off x="454925" y="4275966"/>
            <a:ext cx="7786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We use C:\Windows\Temp\dbachecks to simplify enabling instant refreshes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36797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227"/>
            <a:ext cx="8229600" cy="681870"/>
          </a:xfrm>
        </p:spPr>
        <p:txBody>
          <a:bodyPr/>
          <a:lstStyle/>
          <a:p>
            <a:r>
              <a:rPr lang="en-US" dirty="0"/>
              <a:t>Dbachecks – What we didn’t do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31D830-6A19-4262-AD96-27DAB9F8AE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9376" y="852446"/>
            <a:ext cx="8599836" cy="1194205"/>
          </a:xfrm>
        </p:spPr>
        <p:txBody>
          <a:bodyPr/>
          <a:lstStyle/>
          <a:p>
            <a:pPr marL="295275" lvl="2" indent="0">
              <a:lnSpc>
                <a:spcPct val="120000"/>
              </a:lnSpc>
              <a:buNone/>
            </a:pPr>
            <a:r>
              <a:rPr lang="en-US" sz="2000" dirty="0"/>
              <a:t>Enable Output to</a:t>
            </a:r>
          </a:p>
          <a:p>
            <a:pPr lvl="2">
              <a:lnSpc>
                <a:spcPct val="120000"/>
              </a:lnSpc>
            </a:pPr>
            <a:r>
              <a:rPr lang="en-US" sz="2000" dirty="0"/>
              <a:t>Database</a:t>
            </a:r>
          </a:p>
          <a:p>
            <a:pPr lvl="2">
              <a:lnSpc>
                <a:spcPct val="120000"/>
              </a:lnSpc>
            </a:pPr>
            <a:r>
              <a:rPr lang="en-US" sz="2000" dirty="0"/>
              <a:t>MS Teams</a:t>
            </a:r>
          </a:p>
          <a:p>
            <a:pPr lvl="2">
              <a:lnSpc>
                <a:spcPct val="120000"/>
              </a:lnSpc>
            </a:pPr>
            <a:r>
              <a:rPr lang="en-US" sz="2000" dirty="0"/>
              <a:t>Slack</a:t>
            </a:r>
          </a:p>
          <a:p>
            <a:pPr lvl="2">
              <a:lnSpc>
                <a:spcPct val="120000"/>
              </a:lnSpc>
            </a:pPr>
            <a:r>
              <a:rPr lang="en-US" sz="2000" dirty="0"/>
              <a:t>Twitter</a:t>
            </a:r>
          </a:p>
          <a:p>
            <a:pPr lvl="2">
              <a:lnSpc>
                <a:spcPct val="120000"/>
              </a:lnSpc>
            </a:pPr>
            <a:r>
              <a:rPr lang="en-US" sz="2000" dirty="0"/>
              <a:t>JIRA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430752-A77A-43DE-872D-24E34992F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009" y="852446"/>
            <a:ext cx="4163336" cy="21364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802AD65-5070-4DCC-805F-DDED143DD818}"/>
              </a:ext>
            </a:extLst>
          </p:cNvPr>
          <p:cNvSpPr/>
          <p:nvPr/>
        </p:nvSpPr>
        <p:spPr>
          <a:xfrm>
            <a:off x="389376" y="3892675"/>
            <a:ext cx="8487924" cy="427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5275" marR="0" lvl="2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Because it’s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E008B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PowerShell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so                                                | ANYTHING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1E3A4B-8EEC-4373-8476-885C97AE05EE}"/>
              </a:ext>
            </a:extLst>
          </p:cNvPr>
          <p:cNvSpPr/>
          <p:nvPr/>
        </p:nvSpPr>
        <p:spPr>
          <a:xfrm>
            <a:off x="3643430" y="3934422"/>
            <a:ext cx="34992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Invoke-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DbcCheck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–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PassThru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04767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84CF00A-E833-4BD9-B38E-8DFD96B37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0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955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A3449-ADAD-441A-B674-D0E59D4CB7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91261"/>
            <a:ext cx="6332561" cy="1230123"/>
          </a:xfrm>
        </p:spPr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br>
              <a:rPr lang="en-US" dirty="0">
                <a:solidFill>
                  <a:schemeClr val="accent1"/>
                </a:solidFill>
              </a:rPr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SQL Server</a:t>
            </a:r>
            <a:br>
              <a:rPr lang="en-US" dirty="0"/>
            </a:br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BF2ADC9-DF45-4497-93A1-F4D91CB8A90B}"/>
              </a:ext>
            </a:extLst>
          </p:cNvPr>
          <p:cNvSpPr txBox="1">
            <a:spLocks/>
          </p:cNvSpPr>
          <p:nvPr/>
        </p:nvSpPr>
        <p:spPr>
          <a:xfrm>
            <a:off x="69156" y="1054758"/>
            <a:ext cx="6332561" cy="129748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0" marR="0" indent="0" algn="r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algn="ctr"/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br>
              <a:rPr lang="en-US" dirty="0">
                <a:solidFill>
                  <a:schemeClr val="accent1"/>
                </a:solidFill>
              </a:rPr>
            </a:br>
            <a:r>
              <a:rPr lang="en-US" dirty="0"/>
              <a:t>Pester</a:t>
            </a:r>
            <a:br>
              <a:rPr lang="en-US" dirty="0"/>
            </a:b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3E3D79-C882-456A-992B-98CB31D92CE3}"/>
              </a:ext>
            </a:extLst>
          </p:cNvPr>
          <p:cNvSpPr/>
          <p:nvPr/>
        </p:nvSpPr>
        <p:spPr>
          <a:xfrm>
            <a:off x="2693494" y="1859798"/>
            <a:ext cx="945570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800" dirty="0">
                <a:solidFill>
                  <a:schemeClr val="accent2"/>
                </a:solidFill>
              </a:rPr>
              <a:t>❤️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5E69DA-BF0F-40E7-BF14-181C3F4EF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519" y="1057176"/>
            <a:ext cx="1751290" cy="27678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81021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" t="49878" r="49504" b="375"/>
          <a:stretch/>
        </p:blipFill>
        <p:spPr>
          <a:xfrm>
            <a:off x="1866" y="-1"/>
            <a:ext cx="9268657" cy="514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43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60" t="49879" r="-68" b="-700"/>
          <a:stretch/>
        </p:blipFill>
        <p:spPr>
          <a:xfrm>
            <a:off x="-153124" y="-38594"/>
            <a:ext cx="9307315" cy="531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50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3D78A-306B-4CC6-8AD8-D9857655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" y="-4887"/>
            <a:ext cx="9141619" cy="51532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3E908-2F67-4667-A895-A1CAD10C5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1742" y="3125068"/>
            <a:ext cx="3638820" cy="204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69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PRESENTATIONINFO" val="{&quot;DocumentId&quot;:&quot;d5fb71f9a3fb1fe49812cc782a68de01&quot;,&quot;LanguageCode&quot;:&quot;en-US&quot;,&quot;SlideGuids&quot;:[&quot;e054304c-7bed-4dcc-8d4f-61ce2d27a24e&quot;,&quot;5f48d9f8-6d28-4814-bbe2-0b12d9192fd6&quot;,&quot;c60ba0df-a443-42ab-8fb7-5c923cd1d916&quot;,&quot;d1f8a17c-61e2-422e-84f0-4b9e88d235cd&quot;,&quot;e68d43c4-6419-402d-9e63-eee068d35447&quot;,&quot;5336dd26-e646-4ffd-8bdd-ad9e7118e1c4&quot;,&quot;33600ef1-d046-4881-811f-63058f1c6a81&quot;,&quot;7710b3b7-f450-40f6-b8e3-54ece149b0b5&quot;,&quot;111cbac4-41aa-4ff5-a5e7-7c80fdc7a1fb&quot;,&quot;9c363bf2-5b45-466b-878f-3d04a29d6043&quot;,&quot;a1f32860-6fe7-4a76-8c4d-d0c27d247250&quot;,&quot;d41ca9f8-a388-4c37-9ae7-bb3980008f1c&quot;,&quot;37f5d206-773b-48c8-a880-fb7e78b41219&quot;,&quot;0b9ebdc1-f218-4d87-9453-51b7dfdeacca&quot;,&quot;8c5c3a66-1f2a-41c8-97db-e527b381668d&quot;,&quot;c355c78a-38b1-448d-a783-e8253ab0c306&quot;,&quot;68d59b00-18ea-4d7d-9b00-3acd8d7f73d5&quot;,&quot;243b364a-335e-4b53-9d67-33b4ba19923f&quot;,&quot;2cc75f53-1c9e-4da8-bd4d-91f9554a0be9&quot;,&quot;4c96f1d5-1985-404c-98ab-d8fe7c7f4456&quot;,&quot;c0dfd28d-fe6e-4579-821e-dd55962533ae&quot;,&quot;d450ee63-6877-4d63-9f01-08f219b8f0d6&quot;,&quot;482c7b5f-e7e7-487f-befb-99d3eaf06dea&quot;,&quot;afb9bd87-115d-4fef-9184-5093b429c85f&quot;,&quot;00e28e58-17f5-4583-b5b9-fd2926cefed8&quot;,&quot;9026ed0b-48dd-4426-a469-e3f86a14ea8f&quot;,&quot;e379b5ea-5e24-492c-a787-28008a4f0f4e&quot;,&quot;b6d26042-770c-4b64-8a3c-e99dfaebf8e1&quot;,&quot;2ec5f63c-d12d-485c-8575-7a3bedb4e150&quot;,&quot;84f8e6d3-1f08-48f1-815d-fc54c2431dff&quot;,&quot;cb10ca84-784f-4f55-9ecf-987a0e39d7f5&quot;,&quot;2c88003f-7cdf-4e52-af45-418436141130&quot;,&quot;4cfcd6b5-fac2-4cd3-bc07-ba761419d31f&quot;,&quot;2f346b5e-9fb4-460f-92d8-1fefa217365f&quot;,&quot;24ee0453-3b28-44cf-a17f-b37c2295782d&quot;,&quot;566be8ea-5bc9-4f12-909d-3c53411d27ec&quot;,&quot;aaa49cdc-f7b1-41a8-8e9b-f637ff62494d&quot;,&quot;a1327c44-8593-458b-a765-f12a18f7ddf3&quot;],&quot;TimeStamp&quot;:&quot;2018-04-22T20:53:48.1978252+01:00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41ca9f8-a388-4c37-9ae7-bb3980008f1c&quot;,&quot;TimeStamp&quot;:&quot;2018-04-22T20:53:48.1958269+01:00&quot;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355c78a-38b1-448d-a783-e8253ab0c306&quot;,&quot;TimeStamp&quot;:&quot;2018-04-22T20:53:48.1958269+01:00&quot;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355c78a-38b1-448d-a783-e8253ab0c306&quot;,&quot;TimeStamp&quot;:&quot;2018-04-22T20:53:48.1958269+01:00&quot;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355c78a-38b1-448d-a783-e8253ab0c306&quot;,&quot;TimeStamp&quot;:&quot;2018-04-22T20:53:48.1958269+01:00&quot;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e054304c-7bed-4dcc-8d4f-61ce2d27a24e&quot;,&quot;TimeStamp&quot;:&quot;2018-04-22T20:53:48.1918268+01:00&quot;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f5d206-773b-48c8-a880-fb7e78b41219&quot;,&quot;TimeStamp&quot;:&quot;2018-04-22T20:53:48.1958269+01:00&quot;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7710b3b7-f450-40f6-b8e3-54ece149b0b5&quot;,&quot;TimeStamp&quot;:&quot;2018-04-22T20:53:48.1948258+01:00&quot;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0b9ebdc1-f218-4d87-9453-51b7dfdeacca&quot;,&quot;TimeStamp&quot;:&quot;2018-04-22T20:53:48.1958269+01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0b9ebdc1-f218-4d87-9453-51b7dfdeacca&quot;,&quot;TimeStamp&quot;:&quot;2018-04-22T20:53:48.1958269+01:00&quot;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8c5c3a66-1f2a-41c8-97db-e527b381668d&quot;,&quot;TimeStamp&quot;:&quot;2018-04-22T20:53:48.1958269+01:00&quot;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4c96f1d5-1985-404c-98ab-d8fe7c7f4456&quot;,&quot;TimeStamp&quot;:&quot;2018-04-22T20:53:48.1958269+01:00&quot;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0dfd28d-fe6e-4579-821e-dd55962533ae&quot;,&quot;TimeStamp&quot;:&quot;2018-04-22T20:53:48.1958269+01:00&quot;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450ee63-6877-4d63-9f01-08f219b8f0d6&quot;,&quot;TimeStamp&quot;:&quot;2018-04-22T20:53:48.1958269+01:00&quot;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482c7b5f-e7e7-487f-befb-99d3eaf06dea&quot;,&quot;TimeStamp&quot;:&quot;2018-04-22T20:53:48.1958269+01:00&quot;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e379b5ea-5e24-492c-a787-28008a4f0f4e&quot;,&quot;TimeStamp&quot;:&quot;2018-04-22T20:53:48.1968231+01:00&quot;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2ec5f63c-d12d-485c-8575-7a3bedb4e150&quot;,&quot;TimeStamp&quot;:&quot;2018-04-22T20:53:48.1968231+01:00&quot;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84f8e6d3-1f08-48f1-815d-fc54c2431dff&quot;,&quot;TimeStamp&quot;:&quot;2018-04-22T20:53:48.1968231+01:00&quot;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b10ca84-784f-4f55-9ecf-987a0e39d7f5&quot;,&quot;TimeStamp&quot;:&quot;2018-04-22T20:53:48.1968231+01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a1327c44-8593-458b-a765-f12a18f7ddf3&quot;,&quot;TimeStamp&quot;:&quot;2018-04-22T20:53:48.1968231+01:00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363bf2-5b45-466b-878f-3d04a29d6043&quot;,&quot;TimeStamp&quot;:&quot;2018-04-22T20:53:48.1958269+01:00&quot;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a1f32860-6fe7-4a76-8c4d-d0c27d247250&quot;,&quot;TimeStamp&quot;:&quot;2018-04-22T20:53:48.1958269+01:00&quot;}"/>
</p:tagLst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PASS 2013_SpeakerTemplate_16x9">
  <a:themeElements>
    <a:clrScheme name="PASS Brand Colors">
      <a:dk1>
        <a:srgbClr val="101820"/>
      </a:dk1>
      <a:lt1>
        <a:srgbClr val="6558B1"/>
      </a:lt1>
      <a:dk2>
        <a:srgbClr val="414954"/>
      </a:dk2>
      <a:lt2>
        <a:srgbClr val="FFFFFF"/>
      </a:lt2>
      <a:accent1>
        <a:srgbClr val="F9413A"/>
      </a:accent1>
      <a:accent2>
        <a:srgbClr val="AF272F"/>
      </a:accent2>
      <a:accent3>
        <a:srgbClr val="2CCCD3"/>
      </a:accent3>
      <a:accent4>
        <a:srgbClr val="007377"/>
      </a:accent4>
      <a:accent5>
        <a:srgbClr val="2E008B"/>
      </a:accent5>
      <a:accent6>
        <a:srgbClr val="6558B1"/>
      </a:accent6>
      <a:hlink>
        <a:srgbClr val="00BF6F"/>
      </a:hlink>
      <a:folHlink>
        <a:srgbClr val="00793E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4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29649</TotalTime>
  <Words>1230</Words>
  <Application>Microsoft Office PowerPoint</Application>
  <PresentationFormat>On-screen Show (16:9)</PresentationFormat>
  <Paragraphs>325</Paragraphs>
  <Slides>69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69</vt:i4>
      </vt:variant>
    </vt:vector>
  </HeadingPairs>
  <TitlesOfParts>
    <vt:vector size="86" baseType="lpstr">
      <vt:lpstr>AppleStorm</vt:lpstr>
      <vt:lpstr>-apple-system</vt:lpstr>
      <vt:lpstr>Arial</vt:lpstr>
      <vt:lpstr>Calibri</vt:lpstr>
      <vt:lpstr>Calibri Light</vt:lpstr>
      <vt:lpstr>Consolas</vt:lpstr>
      <vt:lpstr>Corbel</vt:lpstr>
      <vt:lpstr>Gill Sans</vt:lpstr>
      <vt:lpstr>Lucida Console</vt:lpstr>
      <vt:lpstr>Segoe UI</vt:lpstr>
      <vt:lpstr>Segoe UI Light</vt:lpstr>
      <vt:lpstr>Segoe UI Semilight</vt:lpstr>
      <vt:lpstr>PASS 2013_SpeakerTemplate_16x9</vt:lpstr>
      <vt:lpstr>Office Theme</vt:lpstr>
      <vt:lpstr>Chalkboard 16x9</vt:lpstr>
      <vt:lpstr>1_PASS 2013_SpeakerTemplate_16x9</vt:lpstr>
      <vt:lpstr>2_PASS 2013_SpeakerTemplate_16x9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Consider Your SQL Environment</vt:lpstr>
      <vt:lpstr>Consider Your SQL Environment</vt:lpstr>
      <vt:lpstr>Consider Your SQL Environment</vt:lpstr>
      <vt:lpstr>Consider Your SQL Environment</vt:lpstr>
      <vt:lpstr>Consider Your SQL Environment</vt:lpstr>
      <vt:lpstr>Consider Your SQL Environment</vt:lpstr>
      <vt:lpstr>Challenge - Output</vt:lpstr>
      <vt:lpstr>Challenge - Output</vt:lpstr>
      <vt:lpstr>Challenge - Output</vt:lpstr>
      <vt:lpstr>Our Goal</vt:lpstr>
      <vt:lpstr>Decision Time</vt:lpstr>
      <vt:lpstr>System Requirements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Checks Are Available? Use Get-DbcCheck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Invoke-DbcCheck – Run A Check</vt:lpstr>
      <vt:lpstr>Configurations?</vt:lpstr>
      <vt:lpstr>Configurations?</vt:lpstr>
      <vt:lpstr>Configurations?</vt:lpstr>
      <vt:lpstr>Configurations?</vt:lpstr>
      <vt:lpstr>Export-DbcConfig/Import-DbcConfig</vt:lpstr>
      <vt:lpstr>Start-DbcPowerBi</vt:lpstr>
      <vt:lpstr>Start-DbcPowerBi</vt:lpstr>
      <vt:lpstr>Got your own Checks?</vt:lpstr>
      <vt:lpstr>PowerPoint Presentation</vt:lpstr>
      <vt:lpstr>Challenges &amp; Goals</vt:lpstr>
      <vt:lpstr>Challenge - Output</vt:lpstr>
      <vt:lpstr>Challenge - Output</vt:lpstr>
      <vt:lpstr>Challenge – User Simplicity</vt:lpstr>
      <vt:lpstr>Dbachecks – Configuration</vt:lpstr>
      <vt:lpstr>Dbachecks – Configuration</vt:lpstr>
      <vt:lpstr>Dbachecks – Configuration</vt:lpstr>
      <vt:lpstr>Dbachecks – Configuration</vt:lpstr>
      <vt:lpstr>Dbachecks – Output</vt:lpstr>
      <vt:lpstr>Dbachecks – Output</vt:lpstr>
      <vt:lpstr>PowerPoint Presentation</vt:lpstr>
      <vt:lpstr>Dbachecks – What we didn’t do</vt:lpstr>
      <vt:lpstr>PowerPoint Presentation</vt:lpstr>
      <vt:lpstr>      SQL Server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No more than 2 lines</dc:title>
  <dc:creator>Lana Montgomery</dc:creator>
  <cp:lastModifiedBy>Rob Sewell</cp:lastModifiedBy>
  <cp:revision>514</cp:revision>
  <dcterms:created xsi:type="dcterms:W3CDTF">2013-07-12T18:23:55Z</dcterms:created>
  <dcterms:modified xsi:type="dcterms:W3CDTF">2019-09-18T12:27:15Z</dcterms:modified>
</cp:coreProperties>
</file>